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2.wav" ContentType="audio/x-wav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audio3.wav" ContentType="audio/x-wav"/>
  <Override PartName="/ppt/notesSlides/notesSlide11.xml" ContentType="application/vnd.openxmlformats-officedocument.presentationml.notesSlide+xml"/>
  <Override PartName="/ppt/media/audio4.wav" ContentType="audio/x-wav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ink/ink1.xml" ContentType="application/inkml+xml"/>
  <Override PartName="/ppt/tags/tag4.xml" ContentType="application/vnd.openxmlformats-officedocument.presentationml.tags+xml"/>
  <Override PartName="/ppt/ink/ink2.xml" ContentType="application/inkml+xml"/>
  <Override PartName="/ppt/tags/tag5.xml" ContentType="application/vnd.openxmlformats-officedocument.presentationml.tags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12.xml" ContentType="application/vnd.openxmlformats-officedocument.presentationml.notesSlide+xml"/>
  <Override PartName="/ppt/ink/ink10.xml" ContentType="application/inkml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88"/>
  </p:notesMasterIdLst>
  <p:sldIdLst>
    <p:sldId id="256" r:id="rId3"/>
    <p:sldId id="373" r:id="rId4"/>
    <p:sldId id="299" r:id="rId5"/>
    <p:sldId id="298" r:id="rId6"/>
    <p:sldId id="372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50" r:id="rId30"/>
    <p:sldId id="322" r:id="rId31"/>
    <p:sldId id="323" r:id="rId32"/>
    <p:sldId id="261" r:id="rId33"/>
    <p:sldId id="349" r:id="rId34"/>
    <p:sldId id="286" r:id="rId35"/>
    <p:sldId id="356" r:id="rId36"/>
    <p:sldId id="357" r:id="rId37"/>
    <p:sldId id="259" r:id="rId38"/>
    <p:sldId id="292" r:id="rId39"/>
    <p:sldId id="262" r:id="rId40"/>
    <p:sldId id="355" r:id="rId41"/>
    <p:sldId id="354" r:id="rId42"/>
    <p:sldId id="353" r:id="rId43"/>
    <p:sldId id="263" r:id="rId44"/>
    <p:sldId id="352" r:id="rId45"/>
    <p:sldId id="358" r:id="rId46"/>
    <p:sldId id="359" r:id="rId47"/>
    <p:sldId id="360" r:id="rId48"/>
    <p:sldId id="361" r:id="rId49"/>
    <p:sldId id="362" r:id="rId50"/>
    <p:sldId id="363" r:id="rId51"/>
    <p:sldId id="364" r:id="rId52"/>
    <p:sldId id="365" r:id="rId53"/>
    <p:sldId id="366" r:id="rId54"/>
    <p:sldId id="367" r:id="rId55"/>
    <p:sldId id="368" r:id="rId56"/>
    <p:sldId id="370" r:id="rId57"/>
    <p:sldId id="369" r:id="rId58"/>
    <p:sldId id="371" r:id="rId59"/>
    <p:sldId id="285" r:id="rId60"/>
    <p:sldId id="264" r:id="rId61"/>
    <p:sldId id="265" r:id="rId62"/>
    <p:sldId id="266" r:id="rId63"/>
    <p:sldId id="267" r:id="rId64"/>
    <p:sldId id="268" r:id="rId65"/>
    <p:sldId id="269" r:id="rId66"/>
    <p:sldId id="270" r:id="rId67"/>
    <p:sldId id="271" r:id="rId68"/>
    <p:sldId id="272" r:id="rId69"/>
    <p:sldId id="273" r:id="rId70"/>
    <p:sldId id="274" r:id="rId71"/>
    <p:sldId id="275" r:id="rId72"/>
    <p:sldId id="276" r:id="rId73"/>
    <p:sldId id="277" r:id="rId74"/>
    <p:sldId id="278" r:id="rId75"/>
    <p:sldId id="279" r:id="rId76"/>
    <p:sldId id="280" r:id="rId77"/>
    <p:sldId id="281" r:id="rId78"/>
    <p:sldId id="282" r:id="rId79"/>
    <p:sldId id="283" r:id="rId80"/>
    <p:sldId id="284" r:id="rId81"/>
    <p:sldId id="296" r:id="rId82"/>
    <p:sldId id="288" r:id="rId83"/>
    <p:sldId id="294" r:id="rId84"/>
    <p:sldId id="291" r:id="rId85"/>
    <p:sldId id="295" r:id="rId86"/>
    <p:sldId id="290" r:id="rId8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8BB9"/>
    <a:srgbClr val="D09622"/>
    <a:srgbClr val="2597FF"/>
    <a:srgbClr val="EF1DE5"/>
    <a:srgbClr val="CC9900"/>
    <a:srgbClr val="FF9E1D"/>
    <a:srgbClr val="552579"/>
    <a:srgbClr val="760000"/>
    <a:srgbClr val="D68B1C"/>
    <a:srgbClr val="253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1" autoAdjust="0"/>
    <p:restoredTop sz="95382" autoAdjust="0"/>
  </p:normalViewPr>
  <p:slideViewPr>
    <p:cSldViewPr>
      <p:cViewPr>
        <p:scale>
          <a:sx n="60" d="100"/>
          <a:sy n="60" d="100"/>
        </p:scale>
        <p:origin x="-81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image" Target="../media/image74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4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4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4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4.e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24,0 1,0-25,0 25,0-25,0 25,0-25,0 24,0 1,0-25,0 0,0 0,0 25,0-25,0 25,0-25,0 24,0-24,0 25,0 0,0-25,0 25,0-25,0 24,0-24,0 25,0 0,0-25,0 24,0-24,0 25,0-25,0 25,0 0,0-25,0 24,0-24,0 25,0-25,0 25,0 0,0-25,0 24,0-24,0 25,0-25,0 25,0 0,0-25,0 24,0-24,0 25,0-25,0 25,0-1,0-24,-24 25,24-25,0 25,0-25,0 25,-25-1,0-24,25 25,0-25,0 25,0-25,0 25,0-25,0 24,0 1,0-25,0 25,0 0,0-1,0-24,0 25,0-25,-25 0,0 0</inkml:trace>
  <inkml:trace contextRef="#ctx0" brushRef="#br0" timeOffset="2874">124 124,'0'24,"0"-24,0 25,0-25,25 0,-25 25,0-25,25 0,-25 0,0 25,25-25,-25 24,25-24,-25 25,0-25,24 50,-24-50,25 24,-25-24,0 25,25 0,-25-25,25 25,-25-25,25 49,0-24,-25-25,24 24,-24 1,25 0,0-25,-25 25,25-1,-25 1,25 0,-1 0,-24-1,25 1,-25 0,0-25,0 25,25-1,-25-24,25 25,0 24,-1 26,1-51,-25 26,50 24,-25-49,-1 0,1-25,-25 24,25 1,-25-25,0 25,0-25,0 24,25-24,-25 25,0 0,0-25,0 25,0-25,0 0,0-25,0 0,0 25,0-25,0-24,0 0,0 24,0-49,0 49,0 0,0-49,0 74,0-74,0 49,0-24,0-26,25 75,-25-24,0-1,0 0,25 0,-25 25,0-74,0 49,0 1,49-50,-49 49,0-25,0 26,25-1,-25 0,0 25,0-25,0 1,0-1,0 25,0-25,0 25,0-25,0 25,0-24,0-1,0 25</inkml:trace>
  <inkml:trace contextRef="#ctx0" brushRef="#br0" timeOffset="5157">1266 173,'0'25,"0"-25,0 25,0-25,0 49,0 25,0-49,25 0,-25 49,0 0,0-49,24 0,-24-1,25 1,-25 0,0 49,0 0,0-24,25 24,-25-49,0-1,0 26,25-50,-25 25,0-1,0 1,0 0,0-25,0 25,0-1,0-24,0 25,0-25,0 0,25 0,-25 0,24 0,-24 25,25-25,0 0,0 0,24 0,26 0,-1 0,-49 0,0 0,0 0,-25 0,25 0,-1 0,-24 0,0 0,0 0,0-25,0 0,0 25,0-24</inkml:trace>
  <inkml:trace contextRef="#ctx0" brushRef="#br0" timeOffset="7040">1365 618,'0'0,"0"25,0-25,25 0,-25 0,25 25,-25-25,24 0,-24 0,25 0,0 25,0-25,-25 0,25 0,-1 0,-24 0,25 0,-25 0,25 0,25 0,-26 0,1 0,-25 0,25 0,-25 0,25 0,-25 0,0 0,25 0,-25 0</inkml:trace>
  <inkml:trace contextRef="#ctx0" brushRef="#br0" timeOffset="8322">1266 198,'0'0,"25"0,-25 25,24-25,-24 0,50 0,24 0,-49 0,0 0,0 0,0 0,-1 0,1 0,0 0,0 0,24 0,-24 0,0 0,0 0,-25 0,25 0,-25 0,25 0,-25 0,0 0,0 0</inkml:trace>
  <inkml:trace contextRef="#ctx0" brushRef="#br0" timeOffset="9774">2804 148,'0'0,"0"25,0-25,0 25,-25-25,0 0,25 74,-24-49,-1 49,25-24,-25 24,25-50,-25 1,0 25,1-26,24 1,0 0,0-25,-25 49,0-24,25 0,-25 24,25 25,-25 1,0-75,25 24,-24 1,24 0,0-25,0 25,-25-25,0 49,25-24,-25 49,25-49,0-25,0 24,0-24,-25 0</inkml:trace>
  <inkml:trace contextRef="#ctx0" brushRef="#br0" timeOffset="11066">2308 25,'0'25,"0"-25,0 24,0-24,0 25,0-25,0 25,25 49,-25-74,0 49,24 26,1-51,-25 1,25 49,0 25,0-25,-25 1,49-1,-24 0,0 0,-25-49,25 0,-25-1,25 1,-1 0,-24 24,25-24,0 0,-25 24,74 25,-74-74,25 50,0-25,-25-1,25-24,-25 25,0-25,0 0,25 0</inkml:trace>
  <inkml:trace contextRef="#ctx0" brushRef="#br0" timeOffset="13759">3424 247,'0'25,"0"-25,0 25,0 24,0-24,0 49,0 0,0-49,0 0,0 0,0-1,0 1,0 49,0-74,0 25,0-25,0 25,0-25,0 25,0-1,0-24,0 25,0-25,0 25,0-25,0 24,0 1,0 0,0-25,0 25,0-1,0-24,0 25,0 0,0-25,0 25,0-1,0-24,0 25,0-25,0 25,0-25,0 25,0-1,0-24,0 25,0-25,0 25,0-25,0 24,0 1,0-25,0 0,0-25,0 1</inkml:trace>
  <inkml:trace contextRef="#ctx0" brushRef="#br0" timeOffset="16153">3002 247,'0'0,"25"0,-25 0,25 0,25 0,-25 0,-1 0,26 0,-50 0,25 0,-25 0,25 0,-25 0,24 0,1 0,-25 0,25 0,25 0,-26 0,51 0,-50 0,0 0,-1 0,1 0,-25 0,25 0,-25 0,25 0,-25 0,25 0,-25 25,0-25,24 25,1-25,0 0,0 0,24 0,-24 0,0 0,-25 0,25 0,-25 0,0 0,0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25,0 0,0-25,0 23,0-23,0 25,0-25,0 25,0 0,0-25,0 0,0 0,0 25,0-25,0 24,0-24,0 25,0-25,0 25,0 0,0-25,0 25,0-25,0 25,0-25,0 24,0 1,0-25,0 25,0-25,0 24,0-24,0 25,0-1,0-24,0 25,0-25,0 25,0-25,0 25,0 0,0-25,0 24,0-24,0 25,0-25,0 25,0 0,0-25,0 25,0-25,0 24,0-24,0 25,0-1,0-24,-24 25,24-25,0 25,0-25,0 24,-25 1,0-25,25 25,0-25,0 25,0-25,0 25,0-25,0 24,0 1,0-25,0 25,0 0,0 0,0-25,0 24,0-24,-25 0,0 0</inkml:trace>
  <inkml:trace contextRef="#ctx0" brushRef="#br0" timeOffset="2874">124 124,'0'25,"0"-25,0 25,0-25,25 0,-25 23,0-23,25 0,-25 0,0 25,25-25,-25 25,25-25,-25 25,0-25,24 49,-24-49,25 25,-25-25,0 25,25 0,-25-25,25 25,-25-25,25 49,-1-24,-24-25,25 25,-25-1,25 1,0-25,-25 24,25 1,-25 0,24 0,1 0,-25-1,25 1,-25 0,0-25,0 25,25 0,-25-25,25 24,-1 25,1 25,0-49,-25 25,50 24,-26-49,1 0,0-25,-25 25,25-1,-25-24,0 24,0-24,0 25,25-25,-25 25,0 0,0-25,0 24,0-24,0 0,0-24,0-1,0 25,0-25,0-24,0 0,0 24,0-49,0 49,0 0,0-49,0 74,0-74,0 49,0-24,0-26,24 75,-24-24,0-1,0 0,25 0,-25 25,0-74,0 50,0-1,50-49,-50 49,0-25,0 25,25 1,-25-1,0 25,0-25,0 0,0 0,0 25,0-23,0 23,0-25,0 25,0-25,0 0,0 25</inkml:trace>
  <inkml:trace contextRef="#ctx0" brushRef="#br0" timeOffset="5157">1265 174,'0'23,"0"-23,0 25,0-25,0 50,0 24,0-49,25 0,-25 49,0 0,0-49,25-1,-25 1,25 0,-25 0,0 49,0 1,0-26,25 25,-25-50,0 1,0 25,24-50,-24 25,0-1,0 1,0 0,0-25,0 25,0 0,0-25,0 24,0-24,0 0,25 0,-25 0,25 0,-25 24,25-24,0 0,-1 0,26 0,24 0,1 0,-50 0,-1 0,1 0,-25 0,25 0,0 0,-25 0,0 0,0 0,0-24,0 0,0 24,0-25</inkml:trace>
  <inkml:trace contextRef="#ctx0" brushRef="#br0" timeOffset="7040">1365 618,'0'0,"0"25,0-25,24 0,-24 0,25 25,-25-25,25 0,-25 0,25 0,0 25,-1-25,-24 0,25 0,0 0,-25 0,25 0,-25 0,25 0,24 0,-24 0,0 0,-25 0,25 0,-25 0,24 0,-24 0,0 0,25 0,-25 0</inkml:trace>
  <inkml:trace contextRef="#ctx0" brushRef="#br0" timeOffset="8322">1265 197,'0'0,"25"0,-25 25,25-25,-25 0,50 0,24 0,-49 0,0 0,-1 0,1 0,0 0,0 0,0 0,-1 0,26 0,-25 0,0 0,-1 0,-24 0,25 0,-25 0,25 0,-25 0,0 0,0 0</inkml:trace>
  <inkml:trace contextRef="#ctx0" brushRef="#br0" timeOffset="9774">2804 149,'0'0,"0"25,0-25,0 23,-25-23,1 0,24 75,-25-50,0 49,25-24,-25 24,25-49,-25-1,1 25,-1-24,25 0,0 0,0-25,-25 49,0-24,25 0,-25 25,25 23,-24 1,-1-74,25 25,-25 0,25 0,0-25,0 25,-25-25,0 49,25-24,-24 49,24-50,0-24,0 25,0-25,-25 0</inkml:trace>
  <inkml:trace contextRef="#ctx0" brushRef="#br0" timeOffset="11066">2308 25,'0'25,"0"-25,0 24,0-24,0 25,0-25,0 25,25 48,-25-73,0 50,25 24,0-49,-25 0,24 50,1 23,0-24,-25 1,50-1,-26 0,1 0,-25-49,25-1,-25 1,25 0,0 0,-25 24,24-24,1 0,-25 25,75 23,-75-73,24 50,1-26,-25 1,25-25,-25 25,0-25,0 0,25 0</inkml:trace>
  <inkml:trace contextRef="#ctx0" brushRef="#br0" timeOffset="13759">3424 247,'0'25,"0"-25,0 25,0 24,0-24,0 50,0-1,0-50,0 1,0-1,0 1,0 0,0 49,0-74,0 25,0-25,0 25,0-25,0 25,0 0,0-25,0 24,0-24,0 25,0-25,0 24,0 1,0 0,0-25,0 24,0 1,0-25,0 25,0 0,0-25,0 25,0-1,0-24,0 25,0-25,0 25,0-25,0 25,0 0,0-25,0 24,0-24,0 24,0-24,0 25,0 0,0-25,0 0,0-25,0 0</inkml:trace>
  <inkml:trace contextRef="#ctx0" brushRef="#br0" timeOffset="16153">3003 247,'0'0,"25"0,-25 0,24 0,26 0,-25 0,0 0,24 0,-49 0,25 0,-25 0,25 0,-25 0,25 0,-1 0,-24 0,25 0,25 0,-25 0,49 0,-49 0,0 0,-1 0,1 0,-25 0,25 0,-25 0,25 0,-25 0,25 0,-25 25,0-25,24 25,1-25,0 0,0 0,24 0,-24 0,0 0,-25 0,25 0,-25 0,0 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24,0 1,0-25,0 25,0-25,0 25,0-25,0 24,0 1,0-25,0 0,0 0,0 25,0-25,0 25,0-25,0 24,0-24,0 25,0 0,0-25,0 25,0-25,0 24,0-24,0 25,0 0,0-25,0 24,0-24,0 25,0-25,0 25,0 0,0-25,0 24,0-24,0 25,0-25,0 25,0 0,0-25,0 24,0-24,0 25,0-25,0 25,0 0,0-25,0 24,0-24,0 25,0-25,0 25,0-1,0-24,-24 25,24-25,0 25,0-25,0 25,-25-1,0-24,25 25,0-25,0 25,0-25,0 25,0-25,0 24,0 1,0-25,0 25,0 0,0-1,0-24,0 25,0-25,-25 0,0 0</inkml:trace>
  <inkml:trace contextRef="#ctx0" brushRef="#br0" timeOffset="2874">124 124,'0'24,"0"-24,0 25,0-25,25 0,-25 25,0-25,25 0,-25 0,0 25,25-25,-25 24,25-24,-25 25,0-25,24 50,-24-50,25 24,-25-24,0 25,25 0,-25-25,25 25,-25-25,25 49,0-24,-25-25,24 24,-24 1,25 0,0-25,-25 25,25-1,-25 1,25 0,-1 0,-24-1,25 1,-25 0,0-25,0 25,25-1,-25-24,25 25,0 24,-1 26,1-51,-25 26,50 24,-25-49,-1 0,1-25,-25 24,25 1,-25-25,0 25,0-25,0 24,25-24,-25 25,0 0,0-25,0 25,0-25,0 0,0-25,0 0,0 25,0-25,0-24,0 0,0 24,0-49,0 49,0 0,0-49,0 74,0-74,0 49,0-24,0-26,25 75,-25-24,0-1,0 0,25 0,-25 25,0-74,0 49,0 1,49-50,-49 49,0-25,0 26,25-1,-25 0,0 25,0-25,0 1,0-1,0 25,0-25,0 25,0-25,0 25,0-24,0-1,0 25</inkml:trace>
  <inkml:trace contextRef="#ctx0" brushRef="#br0" timeOffset="5157">1266 173,'0'25,"0"-25,0 25,0-25,0 49,0 25,0-49,25 0,-25 49,0 0,0-49,24 0,-24-1,25 1,-25 0,0 49,0 0,0-24,25 24,-25-49,0-1,0 26,25-50,-25 25,0-1,0 1,0 0,0-25,0 25,0-1,0-24,0 25,0-25,0 0,25 0,-25 0,24 0,-24 25,25-25,0 0,0 0,24 0,26 0,-1 0,-49 0,0 0,0 0,-25 0,25 0,-1 0,-24 0,0 0,0 0,0-25,0 0,0 25,0-24</inkml:trace>
  <inkml:trace contextRef="#ctx0" brushRef="#br0" timeOffset="7040">1365 618,'0'0,"0"25,0-25,25 0,-25 0,25 25,-25-25,24 0,-24 0,25 0,0 25,0-25,-25 0,25 0,-1 0,-24 0,25 0,-25 0,25 0,25 0,-26 0,1 0,-25 0,25 0,-25 0,25 0,-25 0,0 0,25 0,-25 0</inkml:trace>
  <inkml:trace contextRef="#ctx0" brushRef="#br0" timeOffset="8322">1266 198,'0'0,"25"0,-25 25,24-25,-24 0,50 0,24 0,-49 0,0 0,0 0,0 0,-1 0,1 0,0 0,0 0,24 0,-24 0,0 0,0 0,-25 0,25 0,-25 0,25 0,-25 0,0 0,0 0</inkml:trace>
  <inkml:trace contextRef="#ctx0" brushRef="#br0" timeOffset="9774">2804 148,'0'0,"0"25,0-25,0 25,-25-25,0 0,25 74,-24-49,-1 49,25-24,-25 24,25-50,-25 1,0 25,1-26,24 1,0 0,0-25,-25 49,0-24,25 0,-25 24,25 25,-25 1,0-75,25 24,-24 1,24 0,0-25,0 25,-25-25,0 49,25-24,-25 49,25-49,0-25,0 24,0-24,-25 0</inkml:trace>
  <inkml:trace contextRef="#ctx0" brushRef="#br0" timeOffset="11066">2308 25,'0'25,"0"-25,0 24,0-24,0 25,0-25,0 25,25 49,-25-74,0 49,24 26,1-51,-25 1,25 49,0 25,0-25,-25 1,49-1,-24 0,0 0,-25-49,25 0,-25-1,25 1,-1 0,-24 24,25-24,0 0,-25 24,74 25,-74-74,25 50,0-25,-25-1,25-24,-25 25,0-25,0 0,25 0</inkml:trace>
  <inkml:trace contextRef="#ctx0" brushRef="#br0" timeOffset="13759">3424 247,'0'25,"0"-25,0 25,0 24,0-24,0 49,0 0,0-49,0 0,0 0,0-1,0 1,0 49,0-74,0 25,0-25,0 25,0-25,0 25,0-1,0-24,0 25,0-25,0 25,0-25,0 24,0 1,0 0,0-25,0 25,0-1,0-24,0 25,0 0,0-25,0 25,0-1,0-24,0 25,0-25,0 25,0-25,0 25,0-1,0-24,0 25,0-25,0 25,0-25,0 24,0 1,0-25,0 0,0-25,0 1</inkml:trace>
  <inkml:trace contextRef="#ctx0" brushRef="#br0" timeOffset="16153">3002 247,'0'0,"25"0,-25 0,25 0,25 0,-25 0,-1 0,26 0,-50 0,25 0,-25 0,25 0,-25 0,24 0,1 0,-25 0,25 0,25 0,-26 0,51 0,-50 0,0 0,-1 0,1 0,-25 0,25 0,-25 0,25 0,-25 0,25 0,-25 25,0-25,24 25,1-25,0 0,0 0,24 0,-24 0,0 0,-25 0,25 0,-25 0,0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24,0 1,0-25,0 25,0-25,0 25,0-25,0 24,0 1,0-25,0 0,0 0,0 25,0-25,0 25,0-25,0 24,0-24,0 25,0 0,0-25,0 25,0-25,0 24,0-24,0 25,0 0,0-25,0 24,0-24,0 25,0-25,0 25,0 0,0-25,0 24,0-24,0 25,0-25,0 25,0 0,0-25,0 24,0-24,0 25,0-25,0 25,0 0,0-25,0 24,0-24,0 25,0-25,0 25,0-1,0-24,-24 25,24-25,0 25,0-25,0 25,-25-1,0-24,25 25,0-25,0 25,0-25,0 25,0-25,0 24,0 1,0-25,0 25,0 0,0-1,0-24,0 25,0-25,-25 0,0 0</inkml:trace>
  <inkml:trace contextRef="#ctx0" brushRef="#br0" timeOffset="2874">124 124,'0'24,"0"-24,0 25,0-25,25 0,-25 25,0-25,25 0,-25 0,0 25,25-25,-25 24,25-24,-25 25,0-25,24 50,-24-50,25 24,-25-24,0 25,25 0,-25-25,25 25,-25-25,25 49,0-24,-25-25,24 24,-24 1,25 0,0-25,-25 25,25-1,-25 1,25 0,-1 0,-24-1,25 1,-25 0,0-25,0 25,25-1,-25-24,25 25,0 24,-1 26,1-51,-25 26,50 24,-25-49,-1 0,1-25,-25 24,25 1,-25-25,0 25,0-25,0 24,25-24,-25 25,0 0,0-25,0 25,0-25,0 0,0-25,0 0,0 25,0-25,0-24,0 0,0 24,0-49,0 49,0 0,0-49,0 74,0-74,0 49,0-24,0-26,25 75,-25-24,0-1,0 0,25 0,-25 25,0-74,0 49,0 1,49-50,-49 49,0-25,0 26,25-1,-25 0,0 25,0-25,0 1,0-1,0 25,0-25,0 25,0-25,0 25,0-24,0-1,0 25</inkml:trace>
  <inkml:trace contextRef="#ctx0" brushRef="#br0" timeOffset="5157">1266 173,'0'25,"0"-25,0 25,0-25,0 49,0 25,0-49,25 0,-25 49,0 0,0-49,24 0,-24-1,25 1,-25 0,0 49,0 0,0-24,25 24,-25-49,0-1,0 26,25-50,-25 25,0-1,0 1,0 0,0-25,0 25,0-1,0-24,0 25,0-25,0 0,25 0,-25 0,24 0,-24 25,25-25,0 0,0 0,24 0,26 0,-1 0,-49 0,0 0,0 0,-25 0,25 0,-1 0,-24 0,0 0,0 0,0-25,0 0,0 25,0-24</inkml:trace>
  <inkml:trace contextRef="#ctx0" brushRef="#br0" timeOffset="7040">1365 618,'0'0,"0"25,0-25,25 0,-25 0,25 25,-25-25,24 0,-24 0,25 0,0 25,0-25,-25 0,25 0,-1 0,-24 0,25 0,-25 0,25 0,25 0,-26 0,1 0,-25 0,25 0,-25 0,25 0,-25 0,0 0,25 0,-25 0</inkml:trace>
  <inkml:trace contextRef="#ctx0" brushRef="#br0" timeOffset="8322">1266 198,'0'0,"25"0,-25 25,24-25,-24 0,50 0,24 0,-49 0,0 0,0 0,0 0,-1 0,1 0,0 0,0 0,24 0,-24 0,0 0,0 0,-25 0,25 0,-25 0,25 0,-25 0,0 0,0 0</inkml:trace>
  <inkml:trace contextRef="#ctx0" brushRef="#br0" timeOffset="9774">2804 148,'0'0,"0"25,0-25,0 25,-25-25,0 0,25 74,-24-49,-1 49,25-24,-25 24,25-50,-25 1,0 25,1-26,24 1,0 0,0-25,-25 49,0-24,25 0,-25 24,25 25,-25 1,0-75,25 24,-24 1,24 0,0-25,0 25,-25-25,0 49,25-24,-25 49,25-49,0-25,0 24,0-24,-25 0</inkml:trace>
  <inkml:trace contextRef="#ctx0" brushRef="#br0" timeOffset="11066">2308 25,'0'25,"0"-25,0 24,0-24,0 25,0-25,0 25,25 49,-25-74,0 49,24 26,1-51,-25 1,25 49,0 25,0-25,-25 1,49-1,-24 0,0 0,-25-49,25 0,-25-1,25 1,-1 0,-24 24,25-24,0 0,-25 24,74 25,-74-74,25 50,0-25,-25-1,25-24,-25 25,0-25,0 0,25 0</inkml:trace>
  <inkml:trace contextRef="#ctx0" brushRef="#br0" timeOffset="13759">3424 247,'0'25,"0"-25,0 25,0 24,0-24,0 49,0 0,0-49,0 0,0 0,0-1,0 1,0 49,0-74,0 25,0-25,0 25,0-25,0 25,0-1,0-24,0 25,0-25,0 25,0-25,0 24,0 1,0 0,0-25,0 25,0-1,0-24,0 25,0 0,0-25,0 25,0-1,0-24,0 25,0-25,0 25,0-25,0 25,0-1,0-24,0 25,0-25,0 25,0-25,0 24,0 1,0-25,0 0,0-25,0 1</inkml:trace>
  <inkml:trace contextRef="#ctx0" brushRef="#br0" timeOffset="16153">3002 247,'0'0,"25"0,-25 0,25 0,25 0,-25 0,-1 0,26 0,-50 0,25 0,-25 0,25 0,-25 0,24 0,1 0,-25 0,25 0,25 0,-26 0,51 0,-50 0,0 0,-1 0,1 0,-25 0,25 0,-25 0,25 0,-25 0,25 0,-25 25,0-25,24 25,1-25,0 0,0 0,24 0,-24 0,0 0,-25 0,25 0,-25 0,0 0,0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24,0 1,0-25,0 25,0-25,0 25,0-25,0 24,0 1,0-25,0 0,0 0,0 25,0-25,0 25,0-25,0 24,0-24,0 25,0 0,0-25,0 25,0-25,0 24,0-24,0 25,0 0,0-25,0 24,0-24,0 25,0-25,0 25,0 0,0-25,0 24,0-24,0 25,0-25,0 25,0 0,0-25,0 24,0-24,0 25,0-25,0 25,0 0,0-25,0 24,0-24,0 25,0-25,0 25,0-1,0-24,-24 25,24-25,0 25,0-25,0 25,-25-1,0-24,25 25,0-25,0 25,0-25,0 25,0-25,0 24,0 1,0-25,0 25,0 0,0-1,0-24,0 25,0-25,-25 0,0 0</inkml:trace>
  <inkml:trace contextRef="#ctx0" brushRef="#br0" timeOffset="2874">124 124,'0'24,"0"-24,0 25,0-25,25 0,-25 25,0-25,25 0,-25 0,0 25,25-25,-25 24,25-24,-25 25,0-25,24 50,-24-50,25 24,-25-24,0 25,25 0,-25-25,25 25,-25-25,25 49,0-24,-25-25,24 24,-24 1,25 0,0-25,-25 25,25-1,-25 1,25 0,-1 0,-24-1,25 1,-25 0,0-25,0 25,25-1,-25-24,25 25,0 24,-1 26,1-51,-25 26,50 24,-25-49,-1 0,1-25,-25 24,25 1,-25-25,0 25,0-25,0 24,25-24,-25 25,0 0,0-25,0 25,0-25,0 0,0-25,0 0,0 25,0-25,0-24,0 0,0 24,0-49,0 49,0 0,0-49,0 74,0-74,0 49,0-24,0-26,25 75,-25-24,0-1,0 0,25 0,-25 25,0-74,0 49,0 1,49-50,-49 49,0-25,0 26,25-1,-25 0,0 25,0-25,0 1,0-1,0 25,0-25,0 25,0-25,0 25,0-24,0-1,0 25</inkml:trace>
  <inkml:trace contextRef="#ctx0" brushRef="#br0" timeOffset="5157">1266 173,'0'25,"0"-25,0 25,0-25,0 49,0 25,0-49,25 0,-25 49,0 0,0-49,24 0,-24-1,25 1,-25 0,0 49,0 0,0-24,25 24,-25-49,0-1,0 26,25-50,-25 25,0-1,0 1,0 0,0-25,0 25,0-1,0-24,0 25,0-25,0 0,25 0,-25 0,24 0,-24 25,25-25,0 0,0 0,24 0,26 0,-1 0,-49 0,0 0,0 0,-25 0,25 0,-1 0,-24 0,0 0,0 0,0-25,0 0,0 25,0-24</inkml:trace>
  <inkml:trace contextRef="#ctx0" brushRef="#br0" timeOffset="7040">1365 618,'0'0,"0"25,0-25,25 0,-25 0,25 25,-25-25,24 0,-24 0,25 0,0 25,0-25,-25 0,25 0,-1 0,-24 0,25 0,-25 0,25 0,25 0,-26 0,1 0,-25 0,25 0,-25 0,25 0,-25 0,0 0,25 0,-25 0</inkml:trace>
  <inkml:trace contextRef="#ctx0" brushRef="#br0" timeOffset="8322">1266 198,'0'0,"25"0,-25 25,24-25,-24 0,50 0,24 0,-49 0,0 0,0 0,0 0,-1 0,1 0,0 0,0 0,24 0,-24 0,0 0,0 0,-25 0,25 0,-25 0,25 0,-25 0,0 0,0 0</inkml:trace>
  <inkml:trace contextRef="#ctx0" brushRef="#br0" timeOffset="9774">2804 148,'0'0,"0"25,0-25,0 25,-25-25,0 0,25 74,-24-49,-1 49,25-24,-25 24,25-50,-25 1,0 25,1-26,24 1,0 0,0-25,-25 49,0-24,25 0,-25 24,25 25,-25 1,0-75,25 24,-24 1,24 0,0-25,0 25,-25-25,0 49,25-24,-25 49,25-49,0-25,0 24,0-24,-25 0</inkml:trace>
  <inkml:trace contextRef="#ctx0" brushRef="#br0" timeOffset="11066">2308 25,'0'25,"0"-25,0 24,0-24,0 25,0-25,0 25,25 49,-25-74,0 49,24 26,1-51,-25 1,25 49,0 25,0-25,-25 1,49-1,-24 0,0 0,-25-49,25 0,-25-1,25 1,-1 0,-24 24,25-24,0 0,-25 24,74 25,-74-74,25 50,0-25,-25-1,25-24,-25 25,0-25,0 0,25 0</inkml:trace>
  <inkml:trace contextRef="#ctx0" brushRef="#br0" timeOffset="13759">3424 247,'0'25,"0"-25,0 25,0 24,0-24,0 49,0 0,0-49,0 0,0 0,0-1,0 1,0 49,0-74,0 25,0-25,0 25,0-25,0 25,0-1,0-24,0 25,0-25,0 25,0-25,0 24,0 1,0 0,0-25,0 25,0-1,0-24,0 25,0 0,0-25,0 25,0-1,0-24,0 25,0-25,0 25,0-25,0 25,0-1,0-24,0 25,0-25,0 25,0-25,0 24,0 1,0-25,0 0,0-25,0 1</inkml:trace>
  <inkml:trace contextRef="#ctx0" brushRef="#br0" timeOffset="16153">3002 247,'0'0,"25"0,-25 0,25 0,25 0,-25 0,-1 0,26 0,-50 0,25 0,-25 0,25 0,-25 0,24 0,1 0,-25 0,25 0,25 0,-26 0,51 0,-50 0,0 0,-1 0,1 0,-25 0,25 0,-25 0,25 0,-25 0,25 0,-25 25,0-25,24 25,1-25,0 0,0 0,24 0,-24 0,0 0,-25 0,25 0,-25 0,0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24,0 1,0-25,0 25,0-25,0 25,0-25,0 24,0 1,0-25,0 0,0 0,0 25,0-25,0 25,0-25,0 24,0-24,0 25,0 0,0-25,0 25,0-25,0 24,0-24,0 25,0 0,0-25,0 24,0-24,0 25,0-25,0 25,0 0,0-25,0 24,0-24,0 25,0-25,0 25,0 0,0-25,0 24,0-24,0 25,0-25,0 25,0 0,0-25,0 24,0-24,0 25,0-25,0 25,0-1,0-24,-24 25,24-25,0 25,0-25,0 25,-25-1,0-24,25 25,0-25,0 25,0-25,0 25,0-25,0 24,0 1,0-25,0 25,0 0,0-1,0-24,0 25,0-25,-25 0,0 0</inkml:trace>
  <inkml:trace contextRef="#ctx0" brushRef="#br0" timeOffset="2874">124 124,'0'24,"0"-24,0 25,0-25,25 0,-25 25,0-25,25 0,-25 0,0 25,25-25,-25 24,25-24,-25 25,0-25,24 50,-24-50,25 24,-25-24,0 25,25 0,-25-25,25 25,-25-25,25 49,0-24,-25-25,24 24,-24 1,25 0,0-25,-25 25,25-1,-25 1,25 0,-1 0,-24-1,25 1,-25 0,0-25,0 25,25-1,-25-24,25 25,0 24,-1 26,1-51,-25 26,50 24,-25-49,-1 0,1-25,-25 24,25 1,-25-25,0 25,0-25,0 24,25-24,-25 25,0 0,0-25,0 25,0-25,0 0,0-25,0 0,0 25,0-25,0-24,0 0,0 24,0-49,0 49,0 0,0-49,0 74,0-74,0 49,0-24,0-26,25 75,-25-24,0-1,0 0,25 0,-25 25,0-74,0 49,0 1,49-50,-49 49,0-25,0 26,25-1,-25 0,0 25,0-25,0 1,0-1,0 25,0-25,0 25,0-25,0 25,0-24,0-1,0 25</inkml:trace>
  <inkml:trace contextRef="#ctx0" brushRef="#br0" timeOffset="5157">1266 173,'0'25,"0"-25,0 25,0-25,0 49,0 25,0-49,25 0,-25 49,0 0,0-49,24 0,-24-1,25 1,-25 0,0 49,0 0,0-24,25 24,-25-49,0-1,0 26,25-50,-25 25,0-1,0 1,0 0,0-25,0 25,0-1,0-24,0 25,0-25,0 0,25 0,-25 0,24 0,-24 25,25-25,0 0,0 0,24 0,26 0,-1 0,-49 0,0 0,0 0,-25 0,25 0,-1 0,-24 0,0 0,0 0,0-25,0 0,0 25,0-24</inkml:trace>
  <inkml:trace contextRef="#ctx0" brushRef="#br0" timeOffset="7040">1365 618,'0'0,"0"25,0-25,25 0,-25 0,25 25,-25-25,24 0,-24 0,25 0,0 25,0-25,-25 0,25 0,-1 0,-24 0,25 0,-25 0,25 0,25 0,-26 0,1 0,-25 0,25 0,-25 0,25 0,-25 0,0 0,25 0,-25 0</inkml:trace>
  <inkml:trace contextRef="#ctx0" brushRef="#br0" timeOffset="8322">1266 198,'0'0,"25"0,-25 25,24-25,-24 0,50 0,24 0,-49 0,0 0,0 0,0 0,-1 0,1 0,0 0,0 0,24 0,-24 0,0 0,0 0,-25 0,25 0,-25 0,25 0,-25 0,0 0,0 0</inkml:trace>
  <inkml:trace contextRef="#ctx0" brushRef="#br0" timeOffset="9774">2804 148,'0'0,"0"25,0-25,0 25,-25-25,0 0,25 74,-24-49,-1 49,25-24,-25 24,25-50,-25 1,0 25,1-26,24 1,0 0,0-25,-25 49,0-24,25 0,-25 24,25 25,-25 1,0-75,25 24,-24 1,24 0,0-25,0 25,-25-25,0 49,25-24,-25 49,25-49,0-25,0 24,0-24,-25 0</inkml:trace>
  <inkml:trace contextRef="#ctx0" brushRef="#br0" timeOffset="11066">2308 25,'0'25,"0"-25,0 24,0-24,0 25,0-25,0 25,25 49,-25-74,0 49,24 26,1-51,-25 1,25 49,0 25,0-25,-25 1,49-1,-24 0,0 0,-25-49,25 0,-25-1,25 1,-1 0,-24 24,25-24,0 0,-25 24,74 25,-74-74,25 50,0-25,-25-1,25-24,-25 25,0-25,0 0,25 0</inkml:trace>
  <inkml:trace contextRef="#ctx0" brushRef="#br0" timeOffset="13759">3424 247,'0'25,"0"-25,0 25,0 24,0-24,0 49,0 0,0-49,0 0,0 0,0-1,0 1,0 49,0-74,0 25,0-25,0 25,0-25,0 25,0-1,0-24,0 25,0-25,0 25,0-25,0 24,0 1,0 0,0-25,0 25,0-1,0-24,0 25,0 0,0-25,0 25,0-1,0-24,0 25,0-25,0 25,0-25,0 25,0-1,0-24,0 25,0-25,0 25,0-25,0 24,0 1,0-25,0 0,0-25,0 1</inkml:trace>
  <inkml:trace contextRef="#ctx0" brushRef="#br0" timeOffset="16153">3002 247,'0'0,"25"0,-25 0,25 0,25 0,-25 0,-1 0,26 0,-50 0,25 0,-25 0,25 0,-25 0,24 0,1 0,-25 0,25 0,25 0,-26 0,51 0,-50 0,0 0,-1 0,1 0,-25 0,25 0,-25 0,25 0,-25 0,25 0,-25 25,0-25,24 25,1-25,0 0,0 0,24 0,-24 0,0 0,-25 0,25 0,-25 0,0 0,0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24,0 1,0-25,0 25,0-25,0 25,0-25,0 24,0 1,0-25,0 0,0 0,0 25,0-25,0 25,0-25,0 24,0-24,0 25,0 0,0-25,0 25,0-25,0 24,0-24,0 25,0 0,0-25,0 24,0-24,0 25,0-25,0 25,0 0,0-25,0 24,0-24,0 25,0-25,0 25,0 0,0-25,0 24,0-24,0 25,0-25,0 25,0 0,0-25,0 24,0-24,0 25,0-25,0 25,0-1,0-24,-24 25,24-25,0 25,0-25,0 25,-25-1,0-24,25 25,0-25,0 25,0-25,0 25,0-25,0 24,0 1,0-25,0 25,0 0,0-1,0-24,0 25,0-25,-25 0,0 0</inkml:trace>
  <inkml:trace contextRef="#ctx0" brushRef="#br0" timeOffset="2874">124 124,'0'24,"0"-24,0 25,0-25,25 0,-25 25,0-25,25 0,-25 0,0 25,25-25,-25 24,25-24,-25 25,0-25,24 50,-24-50,25 24,-25-24,0 25,25 0,-25-25,25 25,-25-25,25 49,0-24,-25-25,24 24,-24 1,25 0,0-25,-25 25,25-1,-25 1,25 0,-1 0,-24-1,25 1,-25 0,0-25,0 25,25-1,-25-24,25 25,0 24,-1 26,1-51,-25 26,50 24,-25-49,-1 0,1-25,-25 24,25 1,-25-25,0 25,0-25,0 24,25-24,-25 25,0 0,0-25,0 25,0-25,0 0,0-25,0 0,0 25,0-25,0-24,0 0,0 24,0-49,0 49,0 0,0-49,0 74,0-74,0 49,0-24,0-26,25 75,-25-24,0-1,0 0,25 0,-25 25,0-74,0 49,0 1,49-50,-49 49,0-25,0 26,25-1,-25 0,0 25,0-25,0 1,0-1,0 25,0-25,0 25,0-25,0 25,0-24,0-1,0 25</inkml:trace>
  <inkml:trace contextRef="#ctx0" brushRef="#br0" timeOffset="5157">1266 173,'0'25,"0"-25,0 25,0-25,0 49,0 25,0-49,25 0,-25 49,0 0,0-49,24 0,-24-1,25 1,-25 0,0 49,0 0,0-24,25 24,-25-49,0-1,0 26,25-50,-25 25,0-1,0 1,0 0,0-25,0 25,0-1,0-24,0 25,0-25,0 0,25 0,-25 0,24 0,-24 25,25-25,0 0,0 0,24 0,26 0,-1 0,-49 0,0 0,0 0,-25 0,25 0,-1 0,-24 0,0 0,0 0,0-25,0 0,0 25,0-24</inkml:trace>
  <inkml:trace contextRef="#ctx0" brushRef="#br0" timeOffset="7040">1365 618,'0'0,"0"25,0-25,25 0,-25 0,25 25,-25-25,24 0,-24 0,25 0,0 25,0-25,-25 0,25 0,-1 0,-24 0,25 0,-25 0,25 0,25 0,-26 0,1 0,-25 0,25 0,-25 0,25 0,-25 0,0 0,25 0,-25 0</inkml:trace>
  <inkml:trace contextRef="#ctx0" brushRef="#br0" timeOffset="8322">1266 198,'0'0,"25"0,-25 25,24-25,-24 0,50 0,24 0,-49 0,0 0,0 0,0 0,-1 0,1 0,0 0,0 0,24 0,-24 0,0 0,0 0,-25 0,25 0,-25 0,25 0,-25 0,0 0,0 0</inkml:trace>
  <inkml:trace contextRef="#ctx0" brushRef="#br0" timeOffset="9774">2804 148,'0'0,"0"25,0-25,0 25,-25-25,0 0,25 74,-24-49,-1 49,25-24,-25 24,25-50,-25 1,0 25,1-26,24 1,0 0,0-25,-25 49,0-24,25 0,-25 24,25 25,-25 1,0-75,25 24,-24 1,24 0,0-25,0 25,-25-25,0 49,25-24,-25 49,25-49,0-25,0 24,0-24,-25 0</inkml:trace>
  <inkml:trace contextRef="#ctx0" brushRef="#br0" timeOffset="11066">2308 25,'0'25,"0"-25,0 24,0-24,0 25,0-25,0 25,25 49,-25-74,0 49,24 26,1-51,-25 1,25 49,0 25,0-25,-25 1,49-1,-24 0,0 0,-25-49,25 0,-25-1,25 1,-1 0,-24 24,25-24,0 0,-25 24,74 25,-74-74,25 50,0-25,-25-1,25-24,-25 25,0-25,0 0,25 0</inkml:trace>
  <inkml:trace contextRef="#ctx0" brushRef="#br0" timeOffset="13759">3424 247,'0'25,"0"-25,0 25,0 24,0-24,0 49,0 0,0-49,0 0,0 0,0-1,0 1,0 49,0-74,0 25,0-25,0 25,0-25,0 25,0-1,0-24,0 25,0-25,0 25,0-25,0 24,0 1,0 0,0-25,0 25,0-1,0-24,0 25,0 0,0-25,0 25,0-1,0-24,0 25,0-25,0 25,0-25,0 25,0-1,0-24,0 25,0-25,0 25,0-25,0 24,0 1,0-25,0 0,0-25,0 1</inkml:trace>
  <inkml:trace contextRef="#ctx0" brushRef="#br0" timeOffset="16153">3002 247,'0'0,"25"0,-25 0,25 0,25 0,-25 0,-1 0,26 0,-50 0,25 0,-25 0,25 0,-25 0,24 0,1 0,-25 0,25 0,25 0,-26 0,51 0,-50 0,0 0,-1 0,1 0,-25 0,25 0,-25 0,25 0,-25 0,25 0,-25 25,0-25,24 25,1-25,0 0,0 0,24 0,-24 0,0 0,-25 0,25 0,-25 0,0 0,0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25,0 0,0-25,0 23,0-23,0 25,0-25,0 25,0 0,0-25,0 0,0 0,0 25,0-25,0 24,0-24,0 25,0-25,0 25,0 0,0-25,0 25,0-25,0 25,0-25,0 24,0 1,0-25,0 25,0-25,0 24,0-24,0 25,0-1,0-24,0 25,0-25,0 25,0-25,0 25,0 0,0-25,0 24,0-24,0 25,0-25,0 25,0 0,0-25,0 25,0-25,0 24,0-24,0 25,0-1,0-24,-24 25,24-25,0 25,0-25,0 24,-25 1,0-25,25 25,0-25,0 25,0-25,0 25,0-25,0 24,0 1,0-25,0 25,0 0,0 0,0-25,0 24,0-24,-25 0,0 0</inkml:trace>
  <inkml:trace contextRef="#ctx0" brushRef="#br0" timeOffset="2874">124 124,'0'25,"0"-25,0 25,0-25,25 0,-25 23,0-23,25 0,-25 0,0 25,25-25,-25 25,25-25,-25 25,0-25,24 49,-24-49,25 25,-25-25,0 25,25 0,-25-25,25 25,-25-25,25 49,-1-24,-24-25,25 25,-25-1,25 1,0-25,-25 24,25 1,-25 0,24 0,1 0,-25-1,25 1,-25 0,0-25,0 25,25 0,-25-25,25 24,-1 25,1 25,0-49,-25 25,50 24,-26-49,1 0,0-25,-25 25,25-1,-25-24,0 24,0-24,0 25,25-25,-25 25,0 0,0-25,0 24,0-24,0 0,0-24,0-1,0 25,0-25,0-24,0 0,0 24,0-49,0 49,0 0,0-49,0 74,0-74,0 49,0-24,0-26,24 75,-24-24,0-1,0 0,25 0,-25 25,0-74,0 50,0-1,50-49,-50 49,0-25,0 25,25 1,-25-1,0 25,0-25,0 0,0 0,0 25,0-23,0 23,0-25,0 25,0-25,0 0,0 25</inkml:trace>
  <inkml:trace contextRef="#ctx0" brushRef="#br0" timeOffset="5157">1265 174,'0'23,"0"-23,0 25,0-25,0 50,0 24,0-49,25 0,-25 49,0 0,0-49,25-1,-25 1,25 0,-25 0,0 49,0 1,0-26,25 25,-25-50,0 1,0 25,24-50,-24 25,0-1,0 1,0 0,0-25,0 25,0 0,0-25,0 24,0-24,0 0,25 0,-25 0,25 0,-25 24,25-24,0 0,-1 0,26 0,24 0,1 0,-50 0,-1 0,1 0,-25 0,25 0,0 0,-25 0,0 0,0 0,0-24,0 0,0 24,0-25</inkml:trace>
  <inkml:trace contextRef="#ctx0" brushRef="#br0" timeOffset="7040">1365 618,'0'0,"0"25,0-25,24 0,-24 0,25 25,-25-25,25 0,-25 0,25 0,0 25,-1-25,-24 0,25 0,0 0,-25 0,25 0,-25 0,25 0,24 0,-24 0,0 0,-25 0,25 0,-25 0,24 0,-24 0,0 0,25 0,-25 0</inkml:trace>
  <inkml:trace contextRef="#ctx0" brushRef="#br0" timeOffset="8322">1265 197,'0'0,"25"0,-25 25,25-25,-25 0,50 0,24 0,-49 0,0 0,-1 0,1 0,0 0,0 0,0 0,-1 0,26 0,-25 0,0 0,-1 0,-24 0,25 0,-25 0,25 0,-25 0,0 0,0 0</inkml:trace>
  <inkml:trace contextRef="#ctx0" brushRef="#br0" timeOffset="9774">2804 149,'0'0,"0"25,0-25,0 23,-25-23,1 0,24 75,-25-50,0 49,25-24,-25 24,25-49,-25-1,1 25,-1-24,25 0,0 0,0-25,-25 49,0-24,25 0,-25 25,25 23,-24 1,-1-74,25 25,-25 0,25 0,0-25,0 25,-25-25,0 49,25-24,-24 49,24-50,0-24,0 25,0-25,-25 0</inkml:trace>
  <inkml:trace contextRef="#ctx0" brushRef="#br0" timeOffset="11066">2308 25,'0'25,"0"-25,0 24,0-24,0 25,0-25,0 25,25 48,-25-73,0 50,25 24,0-49,-25 0,24 50,1 23,0-24,-25 1,50-1,-26 0,1 0,-25-49,25-1,-25 1,25 0,0 0,-25 24,24-24,1 0,-25 25,75 23,-75-73,24 50,1-26,-25 1,25-25,-25 25,0-25,0 0,25 0</inkml:trace>
  <inkml:trace contextRef="#ctx0" brushRef="#br0" timeOffset="13759">3424 247,'0'25,"0"-25,0 25,0 24,0-24,0 50,0-1,0-50,0 1,0-1,0 1,0 0,0 49,0-74,0 25,0-25,0 25,0-25,0 25,0 0,0-25,0 24,0-24,0 25,0-25,0 24,0 1,0 0,0-25,0 24,0 1,0-25,0 25,0 0,0-25,0 25,0-1,0-24,0 25,0-25,0 25,0-25,0 25,0 0,0-25,0 24,0-24,0 24,0-24,0 25,0 0,0-25,0 0,0-25,0 0</inkml:trace>
  <inkml:trace contextRef="#ctx0" brushRef="#br0" timeOffset="16153">3003 247,'0'0,"25"0,-25 0,24 0,26 0,-25 0,0 0,24 0,-49 0,25 0,-25 0,25 0,-25 0,25 0,-1 0,-24 0,25 0,25 0,-25 0,49 0,-49 0,0 0,-1 0,1 0,-25 0,25 0,-25 0,25 0,-25 0,25 0,-25 25,0-25,24 25,1-25,0 0,0 0,24 0,-24 0,0 0,-25 0,25 0,-25 0,0 0,0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25,0 0,0-25,0 23,0-23,0 25,0-25,0 25,0 0,0-25,0 0,0 0,0 25,0-25,0 24,0-24,0 25,0-25,0 25,0 0,0-25,0 25,0-25,0 25,0-25,0 24,0 1,0-25,0 25,0-25,0 24,0-24,0 25,0-1,0-24,0 25,0-25,0 25,0-25,0 25,0 0,0-25,0 24,0-24,0 25,0-25,0 25,0 0,0-25,0 25,0-25,0 24,0-24,0 25,0-1,0-24,-24 25,24-25,0 25,0-25,0 24,-25 1,0-25,25 25,0-25,0 25,0-25,0 25,0-25,0 24,0 1,0-25,0 25,0 0,0 0,0-25,0 24,0-24,-25 0,0 0</inkml:trace>
  <inkml:trace contextRef="#ctx0" brushRef="#br0" timeOffset="2874">124 124,'0'25,"0"-25,0 25,0-25,25 0,-25 23,0-23,25 0,-25 0,0 25,25-25,-25 25,25-25,-25 25,0-25,24 49,-24-49,25 25,-25-25,0 25,25 0,-25-25,25 25,-25-25,25 49,-1-24,-24-25,25 25,-25-1,25 1,0-25,-25 24,25 1,-25 0,24 0,1 0,-25-1,25 1,-25 0,0-25,0 25,25 0,-25-25,25 24,-1 25,1 25,0-49,-25 25,50 24,-26-49,1 0,0-25,-25 25,25-1,-25-24,0 24,0-24,0 25,25-25,-25 25,0 0,0-25,0 24,0-24,0 0,0-24,0-1,0 25,0-25,0-24,0 0,0 24,0-49,0 49,0 0,0-49,0 74,0-74,0 49,0-24,0-26,24 75,-24-24,0-1,0 0,25 0,-25 25,0-74,0 50,0-1,50-49,-50 49,0-25,0 25,25 1,-25-1,0 25,0-25,0 0,0 0,0 25,0-23,0 23,0-25,0 25,0-25,0 0,0 25</inkml:trace>
  <inkml:trace contextRef="#ctx0" brushRef="#br0" timeOffset="5157">1265 174,'0'23,"0"-23,0 25,0-25,0 50,0 24,0-49,25 0,-25 49,0 0,0-49,25-1,-25 1,25 0,-25 0,0 49,0 1,0-26,25 25,-25-50,0 1,0 25,24-50,-24 25,0-1,0 1,0 0,0-25,0 25,0 0,0-25,0 24,0-24,0 0,25 0,-25 0,25 0,-25 24,25-24,0 0,-1 0,26 0,24 0,1 0,-50 0,-1 0,1 0,-25 0,25 0,0 0,-25 0,0 0,0 0,0-24,0 0,0 24,0-25</inkml:trace>
  <inkml:trace contextRef="#ctx0" brushRef="#br0" timeOffset="7040">1365 618,'0'0,"0"25,0-25,24 0,-24 0,25 25,-25-25,25 0,-25 0,25 0,0 25,-1-25,-24 0,25 0,0 0,-25 0,25 0,-25 0,25 0,24 0,-24 0,0 0,-25 0,25 0,-25 0,24 0,-24 0,0 0,25 0,-25 0</inkml:trace>
  <inkml:trace contextRef="#ctx0" brushRef="#br0" timeOffset="8322">1265 197,'0'0,"25"0,-25 25,25-25,-25 0,50 0,24 0,-49 0,0 0,-1 0,1 0,0 0,0 0,0 0,-1 0,26 0,-25 0,0 0,-1 0,-24 0,25 0,-25 0,25 0,-25 0,0 0,0 0</inkml:trace>
  <inkml:trace contextRef="#ctx0" brushRef="#br0" timeOffset="9774">2804 149,'0'0,"0"25,0-25,0 23,-25-23,1 0,24 75,-25-50,0 49,25-24,-25 24,25-49,-25-1,1 25,-1-24,25 0,0 0,0-25,-25 49,0-24,25 0,-25 25,25 23,-24 1,-1-74,25 25,-25 0,25 0,0-25,0 25,-25-25,0 49,25-24,-24 49,24-50,0-24,0 25,0-25,-25 0</inkml:trace>
  <inkml:trace contextRef="#ctx0" brushRef="#br0" timeOffset="11066">2308 25,'0'25,"0"-25,0 24,0-24,0 25,0-25,0 25,25 48,-25-73,0 50,25 24,0-49,-25 0,24 50,1 23,0-24,-25 1,50-1,-26 0,1 0,-25-49,25-1,-25 1,25 0,0 0,-25 24,24-24,1 0,-25 25,75 23,-75-73,24 50,1-26,-25 1,25-25,-25 25,0-25,0 0,25 0</inkml:trace>
  <inkml:trace contextRef="#ctx0" brushRef="#br0" timeOffset="13759">3424 247,'0'25,"0"-25,0 25,0 24,0-24,0 50,0-1,0-50,0 1,0-1,0 1,0 0,0 49,0-74,0 25,0-25,0 25,0-25,0 25,0 0,0-25,0 24,0-24,0 25,0-25,0 24,0 1,0 0,0-25,0 24,0 1,0-25,0 25,0 0,0-25,0 25,0-1,0-24,0 25,0-25,0 25,0-25,0 25,0 0,0-25,0 24,0-24,0 24,0-24,0 25,0 0,0-25,0 0,0-25,0 0</inkml:trace>
  <inkml:trace contextRef="#ctx0" brushRef="#br0" timeOffset="16153">3003 247,'0'0,"25"0,-25 0,24 0,26 0,-25 0,0 0,24 0,-49 0,25 0,-25 0,25 0,-25 0,25 0,-1 0,-24 0,25 0,25 0,-25 0,49 0,-49 0,0 0,-1 0,1 0,-25 0,25 0,-25 0,25 0,-25 0,25 0,-25 25,0-25,24 25,1-25,0 0,0 0,24 0,-24 0,0 0,-25 0,25 0,-25 0,0 0,0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28" units="1/cm"/>
        </inkml:channelProperties>
      </inkml:inkSource>
      <inkml:timestamp xml:id="ts0" timeString="2007-02-05T22:37:44.956"/>
    </inkml:context>
    <inkml:brush xml:id="br0">
      <inkml:brushProperty name="width" value="0.21167" units="cm"/>
      <inkml:brushProperty name="height" value="0.09701" units="cm"/>
      <inkml:brushProperty name="fitToCurve" value="1"/>
    </inkml:brush>
  </inkml:definitions>
  <inkml:trace contextRef="#ctx0" brushRef="#br0">124 0,'0'25,"0"-25,0 25,0-25,0 0,0 0,0 24,0-24,0 25,0-25,0 25,0-25,0 25,0 0,0-25,0 23,0-23,0 25,0-25,0 25,0 0,0-25,0 0,0 0,0 25,0-25,0 24,0-24,0 25,0-25,0 25,0 0,0-25,0 25,0-25,0 25,0-25,0 24,0 1,0-25,0 25,0-25,0 24,0-24,0 25,0-1,0-24,0 25,0-25,0 25,0-25,0 25,0 0,0-25,0 24,0-24,0 25,0-25,0 25,0 0,0-25,0 25,0-25,0 24,0-24,0 25,0-1,0-24,-24 25,24-25,0 25,0-25,0 24,-25 1,0-25,25 25,0-25,0 25,0-25,0 25,0-25,0 24,0 1,0-25,0 25,0 0,0 0,0-25,0 24,0-24,-25 0,0 0</inkml:trace>
  <inkml:trace contextRef="#ctx0" brushRef="#br0" timeOffset="2874">124 124,'0'25,"0"-25,0 25,0-25,25 0,-25 23,0-23,25 0,-25 0,0 25,25-25,-25 25,25-25,-25 25,0-25,24 49,-24-49,25 25,-25-25,0 25,25 0,-25-25,25 25,-25-25,25 49,-1-24,-24-25,25 25,-25-1,25 1,0-25,-25 24,25 1,-25 0,24 0,1 0,-25-1,25 1,-25 0,0-25,0 25,25 0,-25-25,25 24,-1 25,1 25,0-49,-25 25,50 24,-26-49,1 0,0-25,-25 25,25-1,-25-24,0 24,0-24,0 25,25-25,-25 25,0 0,0-25,0 24,0-24,0 0,0-24,0-1,0 25,0-25,0-24,0 0,0 24,0-49,0 49,0 0,0-49,0 74,0-74,0 49,0-24,0-26,24 75,-24-24,0-1,0 0,25 0,-25 25,0-74,0 50,0-1,50-49,-50 49,0-25,0 25,25 1,-25-1,0 25,0-25,0 0,0 0,0 25,0-23,0 23,0-25,0 25,0-25,0 0,0 25</inkml:trace>
  <inkml:trace contextRef="#ctx0" brushRef="#br0" timeOffset="5157">1265 174,'0'23,"0"-23,0 25,0-25,0 50,0 24,0-49,25 0,-25 49,0 0,0-49,25-1,-25 1,25 0,-25 0,0 49,0 1,0-26,25 25,-25-50,0 1,0 25,24-50,-24 25,0-1,0 1,0 0,0-25,0 25,0 0,0-25,0 24,0-24,0 0,25 0,-25 0,25 0,-25 24,25-24,0 0,-1 0,26 0,24 0,1 0,-50 0,-1 0,1 0,-25 0,25 0,0 0,-25 0,0 0,0 0,0-24,0 0,0 24,0-25</inkml:trace>
  <inkml:trace contextRef="#ctx0" brushRef="#br0" timeOffset="7040">1365 618,'0'0,"0"25,0-25,24 0,-24 0,25 25,-25-25,25 0,-25 0,25 0,0 25,-1-25,-24 0,25 0,0 0,-25 0,25 0,-25 0,25 0,24 0,-24 0,0 0,-25 0,25 0,-25 0,24 0,-24 0,0 0,25 0,-25 0</inkml:trace>
  <inkml:trace contextRef="#ctx0" brushRef="#br0" timeOffset="8322">1265 197,'0'0,"25"0,-25 25,25-25,-25 0,50 0,24 0,-49 0,0 0,-1 0,1 0,0 0,0 0,0 0,-1 0,26 0,-25 0,0 0,-1 0,-24 0,25 0,-25 0,25 0,-25 0,0 0,0 0</inkml:trace>
  <inkml:trace contextRef="#ctx0" brushRef="#br0" timeOffset="9774">2804 149,'0'0,"0"25,0-25,0 23,-25-23,1 0,24 75,-25-50,0 49,25-24,-25 24,25-49,-25-1,1 25,-1-24,25 0,0 0,0-25,-25 49,0-24,25 0,-25 25,25 23,-24 1,-1-74,25 25,-25 0,25 0,0-25,0 25,-25-25,0 49,25-24,-24 49,24-50,0-24,0 25,0-25,-25 0</inkml:trace>
  <inkml:trace contextRef="#ctx0" brushRef="#br0" timeOffset="11066">2308 25,'0'25,"0"-25,0 24,0-24,0 25,0-25,0 25,25 48,-25-73,0 50,25 24,0-49,-25 0,24 50,1 23,0-24,-25 1,50-1,-26 0,1 0,-25-49,25-1,-25 1,25 0,0 0,-25 24,24-24,1 0,-25 25,75 23,-75-73,24 50,1-26,-25 1,25-25,-25 25,0-25,0 0,25 0</inkml:trace>
  <inkml:trace contextRef="#ctx0" brushRef="#br0" timeOffset="13759">3424 247,'0'25,"0"-25,0 25,0 24,0-24,0 50,0-1,0-50,0 1,0-1,0 1,0 0,0 49,0-74,0 25,0-25,0 25,0-25,0 25,0 0,0-25,0 24,0-24,0 25,0-25,0 24,0 1,0 0,0-25,0 24,0 1,0-25,0 25,0 0,0-25,0 25,0-1,0-24,0 25,0-25,0 25,0-25,0 25,0 0,0-25,0 24,0-24,0 24,0-24,0 25,0 0,0-25,0 0,0-25,0 0</inkml:trace>
  <inkml:trace contextRef="#ctx0" brushRef="#br0" timeOffset="16153">3003 247,'0'0,"25"0,-25 0,24 0,26 0,-25 0,0 0,24 0,-49 0,25 0,-25 0,25 0,-25 0,25 0,-1 0,-24 0,25 0,25 0,-25 0,49 0,-49 0,0 0,-1 0,1 0,-25 0,25 0,-25 0,25 0,-25 0,25 0,-25 25,0-25,24 25,1-25,0 0,0 0,24 0,-24 0,0 0,-25 0,25 0,-25 0,0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4B452-64E7-4172-88E1-66CDC2BBC358}" type="datetimeFigureOut">
              <a:rPr lang="pt-BR" smtClean="0"/>
              <a:pPr/>
              <a:t>05/10/2017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9DA69-B00F-4697-8337-624CC40B4A97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16406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1</a:t>
            </a:fld>
            <a:endParaRPr lang="pt-B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41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4488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43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87073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78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074293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82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23238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85</a:t>
            </a:fld>
            <a:endParaRPr lang="pt-B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5326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46863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04710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31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32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17344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35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01095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9DA69-B00F-4697-8337-624CC40B4A97}" type="slidenum">
              <a:rPr lang="pt-BR" smtClean="0"/>
              <a:pPr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050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Click on a</a:t>
            </a:r>
            <a:r>
              <a:rPr lang="en-GB" baseline="0" dirty="0" smtClean="0"/>
              <a:t> number to make the square disappear.</a:t>
            </a:r>
          </a:p>
          <a:p>
            <a:r>
              <a:rPr lang="en-GB" baseline="0" dirty="0" smtClean="0"/>
              <a:t>Click on the text underneath to replace the number.</a:t>
            </a:r>
          </a:p>
          <a:p>
            <a:r>
              <a:rPr lang="en-GB" baseline="0" dirty="0" smtClean="0"/>
              <a:t>Click on hide all to reveal all the text.</a:t>
            </a:r>
          </a:p>
          <a:p>
            <a:r>
              <a:rPr lang="en-GB" baseline="0" dirty="0" smtClean="0"/>
              <a:t>Click on show all to show all the numbered squares.</a:t>
            </a:r>
            <a:endParaRPr lang="en-GB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84E78-2B9A-4647-BB24-FBCFC11FC8A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50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4375" y="4192525"/>
            <a:ext cx="8246070" cy="1221640"/>
          </a:xfrm>
          <a:effectLst>
            <a:outerShdw blurRad="38100" dist="38100" dir="2700000" algn="tl" rotWithShape="0">
              <a:prstClr val="black">
                <a:alpha val="65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5566870"/>
            <a:ext cx="7940660" cy="76352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72D98-8B3D-43CA-8B43-C398010ECA33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91731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08708-C186-4CEE-8EFA-263863E4E250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252971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93634-A3B4-466F-9AF4-CFB61DA7813D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591414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584F5-1218-4D0F-93B8-0CAEE6386B89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56983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94DB5-5B85-4DFC-B428-85F28C840310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247811"/>
      </p:ext>
    </p:extLst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C63CE-CC32-4D2C-B44D-D756EC7045A9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073231"/>
      </p:ext>
    </p:extLst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A785B-3065-4045-AADC-9B7845E29621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643149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443835"/>
            <a:ext cx="8076895" cy="458115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901950"/>
            <a:ext cx="8076895" cy="4275740"/>
          </a:xfrm>
        </p:spPr>
        <p:txBody>
          <a:bodyPr/>
          <a:lstStyle>
            <a:lvl1pPr algn="ctr">
              <a:defRPr sz="2800">
                <a:solidFill>
                  <a:srgbClr val="002060"/>
                </a:solidFill>
              </a:defRPr>
            </a:lvl1pPr>
            <a:lvl2pPr algn="ctr">
              <a:defRPr>
                <a:solidFill>
                  <a:srgbClr val="002060"/>
                </a:solidFill>
              </a:defRPr>
            </a:lvl2pPr>
            <a:lvl3pPr algn="ctr">
              <a:defRPr>
                <a:solidFill>
                  <a:srgbClr val="002060"/>
                </a:solidFill>
              </a:defRPr>
            </a:lvl3pPr>
            <a:lvl4pPr algn="ctr">
              <a:defRPr>
                <a:solidFill>
                  <a:srgbClr val="002060"/>
                </a:solidFill>
              </a:defRPr>
            </a:lvl4pPr>
            <a:lvl5pPr algn="ctr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F2466-66CA-4B19-9A97-9C7230A7B1B0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597622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EEC80-1DE5-4F67-96E6-0887067F472C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59319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ECD8B-2686-4C49-B5A0-3B10606973F7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018754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43700" y="274638"/>
            <a:ext cx="21717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28600" y="274638"/>
            <a:ext cx="63627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 dirty="0">
              <a:solidFill>
                <a:srgbClr val="00000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0A523-6A1F-4D23-81CA-8A6D68DEA2F5}" type="slidenum">
              <a:rPr lang="en-US" altLang="pt-BR">
                <a:solidFill>
                  <a:srgbClr val="000000"/>
                </a:solidFill>
              </a:rPr>
              <a:pPr/>
              <a:t>‹nº›</a:t>
            </a:fld>
            <a:endParaRPr lang="en-US" alt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774628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09" y="527605"/>
            <a:ext cx="687172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6871724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rgbClr val="2F5E7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74638"/>
            <a:ext cx="8686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pt-BR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pt-BR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2789800-1C77-48DB-B45F-08F750E9C001}" type="slidenum">
              <a:rPr lang="en-US" altLang="pt-BR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 altLang="pt-BR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89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13" Type="http://schemas.openxmlformats.org/officeDocument/2006/relationships/slide" Target="slide36.xml"/><Relationship Id="rId3" Type="http://schemas.openxmlformats.org/officeDocument/2006/relationships/audio" Target="../media/audio2.wav"/><Relationship Id="rId7" Type="http://schemas.openxmlformats.org/officeDocument/2006/relationships/slide" Target="slide58.xml"/><Relationship Id="rId12" Type="http://schemas.openxmlformats.org/officeDocument/2006/relationships/slide" Target="slide33.xml"/><Relationship Id="rId2" Type="http://schemas.openxmlformats.org/officeDocument/2006/relationships/notesSlide" Target="../notesSlides/notesSlide2.xml"/><Relationship Id="rId16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1.xml"/><Relationship Id="rId11" Type="http://schemas.openxmlformats.org/officeDocument/2006/relationships/slide" Target="slide37.xml"/><Relationship Id="rId5" Type="http://schemas.openxmlformats.org/officeDocument/2006/relationships/slide" Target="slide82.xml"/><Relationship Id="rId15" Type="http://schemas.openxmlformats.org/officeDocument/2006/relationships/slide" Target="slide3.xml"/><Relationship Id="rId10" Type="http://schemas.openxmlformats.org/officeDocument/2006/relationships/slide" Target="slide38.xml"/><Relationship Id="rId4" Type="http://schemas.openxmlformats.org/officeDocument/2006/relationships/slide" Target="slide83.xml"/><Relationship Id="rId9" Type="http://schemas.openxmlformats.org/officeDocument/2006/relationships/slide" Target="slide40.xml"/><Relationship Id="rId14" Type="http://schemas.openxmlformats.org/officeDocument/2006/relationships/slide" Target="slide3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slide" Target="slide2.xml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://www.legasthenie-software.de/cgi-bin/wwwklex.prg" TargetMode="External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hyperlink" Target="http://www.legasthenie-software.de/game/egame.htm" TargetMode="External"/><Relationship Id="rId4" Type="http://schemas.openxmlformats.org/officeDocument/2006/relationships/image" Target="../media/image4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7pd8d7j70jds5xc/matchfood.htm?dl=0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slide" Target="slide2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35.jpeg"/><Relationship Id="rId7" Type="http://schemas.openxmlformats.org/officeDocument/2006/relationships/hyperlink" Target="https://www.dropbox.com/s/dwvttu3op79zh1b/ANT.htm?dl=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gasthenie-software.de/game/egame.htm" TargetMode="External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61.png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opbox.com/s/3gvfg8p1aazeihw/Discovering.zip?dl=0" TargetMode="External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4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9" Type="http://schemas.microsoft.com/office/2007/relationships/media" Target="../media/media20.mp3"/><Relationship Id="rId21" Type="http://schemas.microsoft.com/office/2007/relationships/media" Target="../media/media11.mp3"/><Relationship Id="rId34" Type="http://schemas.openxmlformats.org/officeDocument/2006/relationships/audio" Target="../media/media17.mp3"/><Relationship Id="rId42" Type="http://schemas.openxmlformats.org/officeDocument/2006/relationships/audio" Target="../media/media21.mp3"/><Relationship Id="rId47" Type="http://schemas.microsoft.com/office/2007/relationships/media" Target="../media/media24.mp3"/><Relationship Id="rId50" Type="http://schemas.openxmlformats.org/officeDocument/2006/relationships/audio" Target="../media/media25.mp3"/><Relationship Id="rId55" Type="http://schemas.openxmlformats.org/officeDocument/2006/relationships/slide" Target="slide5.xml"/><Relationship Id="rId63" Type="http://schemas.openxmlformats.org/officeDocument/2006/relationships/slide" Target="slide13.xml"/><Relationship Id="rId68" Type="http://schemas.openxmlformats.org/officeDocument/2006/relationships/slide" Target="slide18.xml"/><Relationship Id="rId76" Type="http://schemas.openxmlformats.org/officeDocument/2006/relationships/slide" Target="slide26.xml"/><Relationship Id="rId84" Type="http://schemas.openxmlformats.org/officeDocument/2006/relationships/image" Target="../media/image5.png"/><Relationship Id="rId7" Type="http://schemas.microsoft.com/office/2007/relationships/media" Target="../media/media4.mp3"/><Relationship Id="rId71" Type="http://schemas.openxmlformats.org/officeDocument/2006/relationships/slide" Target="slide21.xml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9" Type="http://schemas.microsoft.com/office/2007/relationships/media" Target="../media/media15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32" Type="http://schemas.openxmlformats.org/officeDocument/2006/relationships/audio" Target="../media/media16.mp3"/><Relationship Id="rId37" Type="http://schemas.microsoft.com/office/2007/relationships/media" Target="../media/media19.mp3"/><Relationship Id="rId40" Type="http://schemas.openxmlformats.org/officeDocument/2006/relationships/audio" Target="../media/media20.mp3"/><Relationship Id="rId45" Type="http://schemas.microsoft.com/office/2007/relationships/media" Target="../media/media23.mp3"/><Relationship Id="rId53" Type="http://schemas.openxmlformats.org/officeDocument/2006/relationships/slideLayout" Target="../slideLayouts/slideLayout5.xml"/><Relationship Id="rId58" Type="http://schemas.openxmlformats.org/officeDocument/2006/relationships/slide" Target="slide8.xml"/><Relationship Id="rId66" Type="http://schemas.openxmlformats.org/officeDocument/2006/relationships/slide" Target="slide16.xml"/><Relationship Id="rId74" Type="http://schemas.openxmlformats.org/officeDocument/2006/relationships/slide" Target="slide24.xml"/><Relationship Id="rId79" Type="http://schemas.openxmlformats.org/officeDocument/2006/relationships/slide" Target="slide29.xml"/><Relationship Id="rId5" Type="http://schemas.microsoft.com/office/2007/relationships/media" Target="../media/media3.mp3"/><Relationship Id="rId61" Type="http://schemas.openxmlformats.org/officeDocument/2006/relationships/slide" Target="slide11.xml"/><Relationship Id="rId82" Type="http://schemas.openxmlformats.org/officeDocument/2006/relationships/image" Target="../media/image6.png"/><Relationship Id="rId19" Type="http://schemas.microsoft.com/office/2007/relationships/media" Target="../media/media10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audio" Target="../media/media15.mp3"/><Relationship Id="rId35" Type="http://schemas.microsoft.com/office/2007/relationships/media" Target="../media/media18.mp3"/><Relationship Id="rId43" Type="http://schemas.microsoft.com/office/2007/relationships/media" Target="../media/media22.mp3"/><Relationship Id="rId48" Type="http://schemas.openxmlformats.org/officeDocument/2006/relationships/audio" Target="../media/media24.mp3"/><Relationship Id="rId56" Type="http://schemas.openxmlformats.org/officeDocument/2006/relationships/slide" Target="slide6.xml"/><Relationship Id="rId64" Type="http://schemas.openxmlformats.org/officeDocument/2006/relationships/slide" Target="slide14.xml"/><Relationship Id="rId69" Type="http://schemas.openxmlformats.org/officeDocument/2006/relationships/slide" Target="slide19.xml"/><Relationship Id="rId77" Type="http://schemas.openxmlformats.org/officeDocument/2006/relationships/slide" Target="slide27.xml"/><Relationship Id="rId8" Type="http://schemas.openxmlformats.org/officeDocument/2006/relationships/audio" Target="../media/media4.mp3"/><Relationship Id="rId51" Type="http://schemas.microsoft.com/office/2007/relationships/media" Target="../media/media26.mp3"/><Relationship Id="rId72" Type="http://schemas.openxmlformats.org/officeDocument/2006/relationships/slide" Target="slide22.xml"/><Relationship Id="rId80" Type="http://schemas.openxmlformats.org/officeDocument/2006/relationships/slide" Target="slide30.xml"/><Relationship Id="rId85" Type="http://schemas.openxmlformats.org/officeDocument/2006/relationships/slide" Target="slide2.xml"/><Relationship Id="rId3" Type="http://schemas.microsoft.com/office/2007/relationships/media" Target="../media/media2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33" Type="http://schemas.microsoft.com/office/2007/relationships/media" Target="../media/media17.mp3"/><Relationship Id="rId38" Type="http://schemas.openxmlformats.org/officeDocument/2006/relationships/audio" Target="../media/media19.mp3"/><Relationship Id="rId46" Type="http://schemas.openxmlformats.org/officeDocument/2006/relationships/audio" Target="../media/media23.mp3"/><Relationship Id="rId59" Type="http://schemas.openxmlformats.org/officeDocument/2006/relationships/slide" Target="slide9.xml"/><Relationship Id="rId67" Type="http://schemas.openxmlformats.org/officeDocument/2006/relationships/slide" Target="slide17.xml"/><Relationship Id="rId20" Type="http://schemas.openxmlformats.org/officeDocument/2006/relationships/audio" Target="../media/media10.mp3"/><Relationship Id="rId41" Type="http://schemas.microsoft.com/office/2007/relationships/media" Target="../media/media21.mp3"/><Relationship Id="rId54" Type="http://schemas.openxmlformats.org/officeDocument/2006/relationships/notesSlide" Target="../notesSlides/notesSlide3.xml"/><Relationship Id="rId62" Type="http://schemas.openxmlformats.org/officeDocument/2006/relationships/slide" Target="slide12.xml"/><Relationship Id="rId70" Type="http://schemas.openxmlformats.org/officeDocument/2006/relationships/slide" Target="slide20.xml"/><Relationship Id="rId75" Type="http://schemas.openxmlformats.org/officeDocument/2006/relationships/slide" Target="slide25.xml"/><Relationship Id="rId83" Type="http://schemas.openxmlformats.org/officeDocument/2006/relationships/slide" Target="slide31.xml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36" Type="http://schemas.openxmlformats.org/officeDocument/2006/relationships/audio" Target="../media/media18.mp3"/><Relationship Id="rId49" Type="http://schemas.microsoft.com/office/2007/relationships/media" Target="../media/media25.mp3"/><Relationship Id="rId57" Type="http://schemas.openxmlformats.org/officeDocument/2006/relationships/slide" Target="slide7.xml"/><Relationship Id="rId10" Type="http://schemas.openxmlformats.org/officeDocument/2006/relationships/audio" Target="../media/media5.mp3"/><Relationship Id="rId31" Type="http://schemas.microsoft.com/office/2007/relationships/media" Target="../media/media16.mp3"/><Relationship Id="rId44" Type="http://schemas.openxmlformats.org/officeDocument/2006/relationships/audio" Target="../media/media22.mp3"/><Relationship Id="rId52" Type="http://schemas.openxmlformats.org/officeDocument/2006/relationships/audio" Target="../media/media26.mp3"/><Relationship Id="rId60" Type="http://schemas.openxmlformats.org/officeDocument/2006/relationships/slide" Target="slide10.xml"/><Relationship Id="rId65" Type="http://schemas.openxmlformats.org/officeDocument/2006/relationships/slide" Target="slide15.xml"/><Relationship Id="rId73" Type="http://schemas.openxmlformats.org/officeDocument/2006/relationships/slide" Target="slide23.xml"/><Relationship Id="rId78" Type="http://schemas.openxmlformats.org/officeDocument/2006/relationships/slide" Target="slide28.xml"/><Relationship Id="rId81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slide" Target="slide49.xml"/><Relationship Id="rId18" Type="http://schemas.openxmlformats.org/officeDocument/2006/relationships/slide" Target="slide55.xml"/><Relationship Id="rId3" Type="http://schemas.openxmlformats.org/officeDocument/2006/relationships/audio" Target="../media/audio4.wav"/><Relationship Id="rId21" Type="http://schemas.openxmlformats.org/officeDocument/2006/relationships/slide" Target="slide57.xml"/><Relationship Id="rId7" Type="http://schemas.openxmlformats.org/officeDocument/2006/relationships/image" Target="../media/image67.png"/><Relationship Id="rId12" Type="http://schemas.openxmlformats.org/officeDocument/2006/relationships/slide" Target="slide48.xml"/><Relationship Id="rId17" Type="http://schemas.openxmlformats.org/officeDocument/2006/relationships/slide" Target="slide53.xml"/><Relationship Id="rId2" Type="http://schemas.openxmlformats.org/officeDocument/2006/relationships/notesSlide" Target="../notesSlides/notesSlide11.xml"/><Relationship Id="rId16" Type="http://schemas.openxmlformats.org/officeDocument/2006/relationships/slide" Target="slide51.xml"/><Relationship Id="rId20" Type="http://schemas.openxmlformats.org/officeDocument/2006/relationships/slide" Target="slide5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11" Type="http://schemas.openxmlformats.org/officeDocument/2006/relationships/slide" Target="slide47.xml"/><Relationship Id="rId5" Type="http://schemas.openxmlformats.org/officeDocument/2006/relationships/image" Target="../media/image65.png"/><Relationship Id="rId15" Type="http://schemas.openxmlformats.org/officeDocument/2006/relationships/slide" Target="slide52.xml"/><Relationship Id="rId10" Type="http://schemas.openxmlformats.org/officeDocument/2006/relationships/slide" Target="slide46.xml"/><Relationship Id="rId19" Type="http://schemas.openxmlformats.org/officeDocument/2006/relationships/slide" Target="slide54.xml"/><Relationship Id="rId4" Type="http://schemas.openxmlformats.org/officeDocument/2006/relationships/slide" Target="slide44.xml"/><Relationship Id="rId9" Type="http://schemas.openxmlformats.org/officeDocument/2006/relationships/slide" Target="slide45.xml"/><Relationship Id="rId14" Type="http://schemas.openxmlformats.org/officeDocument/2006/relationships/slide" Target="slide50.xml"/><Relationship Id="rId22" Type="http://schemas.openxmlformats.org/officeDocument/2006/relationships/image" Target="../media/image6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9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Relationship Id="rId6" Type="http://schemas.openxmlformats.org/officeDocument/2006/relationships/slide" Target="slide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7" Type="http://schemas.openxmlformats.org/officeDocument/2006/relationships/image" Target="../media/image73.wmf"/><Relationship Id="rId2" Type="http://schemas.openxmlformats.org/officeDocument/2006/relationships/audio" Target="../media/audio5.wav"/><Relationship Id="rId1" Type="http://schemas.openxmlformats.org/officeDocument/2006/relationships/tags" Target="../tags/tag1.xml"/><Relationship Id="rId6" Type="http://schemas.openxmlformats.org/officeDocument/2006/relationships/image" Target="../media/image72.png"/><Relationship Id="rId5" Type="http://schemas.openxmlformats.org/officeDocument/2006/relationships/slideLayout" Target="../slideLayouts/slideLayout13.xml"/><Relationship Id="rId4" Type="http://schemas.openxmlformats.org/officeDocument/2006/relationships/audio" Target="../media/audio7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slideLayout" Target="../slideLayouts/slideLayout16.xml"/><Relationship Id="rId7" Type="http://schemas.openxmlformats.org/officeDocument/2006/relationships/oleObject" Target="../embeddings/oleObject2.bin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6.jpe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70.emf"/><Relationship Id="rId2" Type="http://schemas.openxmlformats.org/officeDocument/2006/relationships/audio" Target="../media/audio7.wav"/><Relationship Id="rId1" Type="http://schemas.openxmlformats.org/officeDocument/2006/relationships/tags" Target="../tags/tag3.xml"/><Relationship Id="rId6" Type="http://schemas.openxmlformats.org/officeDocument/2006/relationships/customXml" Target="../ink/ink1.xml"/><Relationship Id="rId5" Type="http://schemas.openxmlformats.org/officeDocument/2006/relationships/image" Target="../media/image77.jpeg"/><Relationship Id="rId10" Type="http://schemas.openxmlformats.org/officeDocument/2006/relationships/image" Target="../media/image72.png"/><Relationship Id="rId4" Type="http://schemas.openxmlformats.org/officeDocument/2006/relationships/audio" Target="../media/audio8.wav"/><Relationship Id="rId9" Type="http://schemas.openxmlformats.org/officeDocument/2006/relationships/image" Target="../media/image73.wmf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openxmlformats.org/officeDocument/2006/relationships/slideLayout" Target="../slideLayouts/slideLayout16.xml"/><Relationship Id="rId7" Type="http://schemas.openxmlformats.org/officeDocument/2006/relationships/oleObject" Target="../embeddings/oleObject4.bin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0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7.jpeg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7.wav"/><Relationship Id="rId6" Type="http://schemas.openxmlformats.org/officeDocument/2006/relationships/image" Target="../media/image78.wmf"/><Relationship Id="rId5" Type="http://schemas.openxmlformats.org/officeDocument/2006/relationships/image" Target="../media/image270.emf"/><Relationship Id="rId4" Type="http://schemas.openxmlformats.org/officeDocument/2006/relationships/customXml" Target="../ink/ink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74.emf"/><Relationship Id="rId4" Type="http://schemas.openxmlformats.org/officeDocument/2006/relationships/oleObject" Target="../embeddings/oleObject5.bin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78.wmf"/><Relationship Id="rId2" Type="http://schemas.openxmlformats.org/officeDocument/2006/relationships/audio" Target="../media/audio7.wav"/><Relationship Id="rId1" Type="http://schemas.openxmlformats.org/officeDocument/2006/relationships/tags" Target="../tags/tag5.xml"/><Relationship Id="rId6" Type="http://schemas.openxmlformats.org/officeDocument/2006/relationships/image" Target="../media/image270.emf"/><Relationship Id="rId5" Type="http://schemas.openxmlformats.org/officeDocument/2006/relationships/customXml" Target="../ink/ink3.xml"/><Relationship Id="rId4" Type="http://schemas.openxmlformats.org/officeDocument/2006/relationships/image" Target="../media/image77.jpeg"/><Relationship Id="rId9" Type="http://schemas.openxmlformats.org/officeDocument/2006/relationships/image" Target="../media/image7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74.emf"/><Relationship Id="rId4" Type="http://schemas.openxmlformats.org/officeDocument/2006/relationships/oleObject" Target="../embeddings/oleObject7.bin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7.jpeg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7.wav"/><Relationship Id="rId6" Type="http://schemas.openxmlformats.org/officeDocument/2006/relationships/image" Target="../media/image78.wmf"/><Relationship Id="rId5" Type="http://schemas.openxmlformats.org/officeDocument/2006/relationships/image" Target="../media/image270.emf"/><Relationship Id="rId4" Type="http://schemas.openxmlformats.org/officeDocument/2006/relationships/customXml" Target="../ink/ink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74.emf"/><Relationship Id="rId4" Type="http://schemas.openxmlformats.org/officeDocument/2006/relationships/oleObject" Target="../embeddings/oleObject9.bin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7.jpeg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7.wav"/><Relationship Id="rId6" Type="http://schemas.openxmlformats.org/officeDocument/2006/relationships/image" Target="../media/image78.wmf"/><Relationship Id="rId5" Type="http://schemas.openxmlformats.org/officeDocument/2006/relationships/image" Target="../media/image270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74.emf"/><Relationship Id="rId4" Type="http://schemas.openxmlformats.org/officeDocument/2006/relationships/oleObject" Target="../embeddings/oleObject11.bin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7.jpeg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7.wav"/><Relationship Id="rId6" Type="http://schemas.openxmlformats.org/officeDocument/2006/relationships/image" Target="../media/image78.wmf"/><Relationship Id="rId5" Type="http://schemas.openxmlformats.org/officeDocument/2006/relationships/image" Target="../media/image270.emf"/><Relationship Id="rId4" Type="http://schemas.openxmlformats.org/officeDocument/2006/relationships/customXml" Target="../ink/ink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85.jpe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9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74.emf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7.jpeg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7.wav"/><Relationship Id="rId6" Type="http://schemas.openxmlformats.org/officeDocument/2006/relationships/image" Target="../media/image78.wmf"/><Relationship Id="rId5" Type="http://schemas.openxmlformats.org/officeDocument/2006/relationships/image" Target="../media/image290.emf"/><Relationship Id="rId4" Type="http://schemas.openxmlformats.org/officeDocument/2006/relationships/customXml" Target="../ink/ink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74.emf"/><Relationship Id="rId4" Type="http://schemas.openxmlformats.org/officeDocument/2006/relationships/oleObject" Target="../embeddings/oleObject15.bin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7.jpeg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7.wav"/><Relationship Id="rId6" Type="http://schemas.openxmlformats.org/officeDocument/2006/relationships/image" Target="../media/image78.wmf"/><Relationship Id="rId5" Type="http://schemas.openxmlformats.org/officeDocument/2006/relationships/image" Target="../media/image290.emf"/><Relationship Id="rId4" Type="http://schemas.openxmlformats.org/officeDocument/2006/relationships/customXml" Target="../ink/ink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74.emf"/><Relationship Id="rId4" Type="http://schemas.openxmlformats.org/officeDocument/2006/relationships/oleObject" Target="../embeddings/oleObject17.bin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7.jpeg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7.wav"/><Relationship Id="rId6" Type="http://schemas.openxmlformats.org/officeDocument/2006/relationships/image" Target="../media/image78.wmf"/><Relationship Id="rId5" Type="http://schemas.openxmlformats.org/officeDocument/2006/relationships/image" Target="../media/image290.emf"/><Relationship Id="rId4" Type="http://schemas.openxmlformats.org/officeDocument/2006/relationships/customXml" Target="../ink/ink9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74.emf"/><Relationship Id="rId4" Type="http://schemas.openxmlformats.org/officeDocument/2006/relationships/oleObject" Target="../embeddings/oleObject19.bin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7.jpeg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7.wav"/><Relationship Id="rId6" Type="http://schemas.openxmlformats.org/officeDocument/2006/relationships/image" Target="../media/image78.wmf"/><Relationship Id="rId5" Type="http://schemas.openxmlformats.org/officeDocument/2006/relationships/image" Target="../media/image290.emf"/><Relationship Id="rId4" Type="http://schemas.openxmlformats.org/officeDocument/2006/relationships/customXml" Target="../ink/ink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7.wav"/><Relationship Id="rId6" Type="http://schemas.openxmlformats.org/officeDocument/2006/relationships/image" Target="../media/image72.png"/><Relationship Id="rId5" Type="http://schemas.openxmlformats.org/officeDocument/2006/relationships/image" Target="../media/image73.wmf"/><Relationship Id="rId4" Type="http://schemas.openxmlformats.org/officeDocument/2006/relationships/image" Target="../media/image78.w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gasthenie-software.de/game/egame.htm" TargetMode="External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92.png"/><Relationship Id="rId2" Type="http://schemas.openxmlformats.org/officeDocument/2006/relationships/audio" Target="../media/media27.mp3"/><Relationship Id="rId1" Type="http://schemas.microsoft.com/office/2007/relationships/media" Target="../media/media27.mp3"/><Relationship Id="rId6" Type="http://schemas.openxmlformats.org/officeDocument/2006/relationships/slide" Target="slide2.xml"/><Relationship Id="rId5" Type="http://schemas.openxmlformats.org/officeDocument/2006/relationships/image" Target="../media/image35.jpeg"/><Relationship Id="rId4" Type="http://schemas.openxmlformats.org/officeDocument/2006/relationships/notesSlide" Target="../notesSlides/notesSlide1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central.com/games/alpha-bot.html" TargetMode="External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Relationship Id="rId4" Type="http://schemas.openxmlformats.org/officeDocument/2006/relationships/slide" Target="slide2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egasthenie-software.de/cgi-bin/wwwklex.prg" TargetMode="External"/><Relationship Id="rId3" Type="http://schemas.openxmlformats.org/officeDocument/2006/relationships/hyperlink" Target="http://www.free-power-point-templates.com/" TargetMode="External"/><Relationship Id="rId7" Type="http://schemas.openxmlformats.org/officeDocument/2006/relationships/hyperlink" Target="http://www.wordcentral.com/games/alpha-bot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stenaminute.com/e/e-mail.mp3" TargetMode="External"/><Relationship Id="rId11" Type="http://schemas.openxmlformats.org/officeDocument/2006/relationships/slide" Target="slide2.xml"/><Relationship Id="rId5" Type="http://schemas.openxmlformats.org/officeDocument/2006/relationships/hyperlink" Target="https://hotpot.uvic.ca/" TargetMode="External"/><Relationship Id="rId10" Type="http://schemas.openxmlformats.org/officeDocument/2006/relationships/hyperlink" Target="https://tekhnologic.wordpress.com/2016/12/27/10-powerpoint-games/" TargetMode="External"/><Relationship Id="rId4" Type="http://schemas.openxmlformats.org/officeDocument/2006/relationships/hyperlink" Target="http://powerpointgames.wikispaces.com/PowerPoint+Game+Templates" TargetMode="External"/><Relationship Id="rId9" Type="http://schemas.openxmlformats.org/officeDocument/2006/relationships/hyperlink" Target="http://www.education.vic.gov.au/LANGUAGESONLINE/games/memory/index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857256" y="4714884"/>
            <a:ext cx="9286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solidFill>
                  <a:srgbClr val="002060"/>
                </a:solidFill>
                <a:effectLst>
                  <a:innerShdw blurRad="114300">
                    <a:prstClr val="black"/>
                  </a:innerShdw>
                </a:effectLst>
                <a:latin typeface="Kristen ITC" pitchFamily="66" charset="0"/>
              </a:rPr>
              <a:t>Discovering </a:t>
            </a:r>
          </a:p>
          <a:p>
            <a:r>
              <a:rPr lang="pt-BR" sz="4000" b="1" dirty="0" smtClean="0">
                <a:solidFill>
                  <a:srgbClr val="002060"/>
                </a:solidFill>
                <a:effectLst>
                  <a:innerShdw blurRad="114300">
                    <a:prstClr val="black"/>
                  </a:innerShdw>
                </a:effectLst>
                <a:latin typeface="Kristen ITC" pitchFamily="66" charset="0"/>
              </a:rPr>
              <a:t>                  and </a:t>
            </a:r>
          </a:p>
          <a:p>
            <a:r>
              <a:rPr lang="pt-BR" sz="4000" b="1" dirty="0" smtClean="0">
                <a:solidFill>
                  <a:srgbClr val="002060"/>
                </a:solidFill>
                <a:effectLst>
                  <a:innerShdw blurRad="114300">
                    <a:prstClr val="black"/>
                  </a:innerShdw>
                </a:effectLst>
                <a:latin typeface="Kristen ITC" pitchFamily="66" charset="0"/>
              </a:rPr>
              <a:t>                        Improvin</a:t>
            </a:r>
            <a:r>
              <a:rPr lang="pt-BR" sz="4000" b="1" dirty="0" smtClean="0">
                <a:solidFill>
                  <a:srgbClr val="002060"/>
                </a:solidFill>
                <a:latin typeface="Kristen ITC" pitchFamily="66" charset="0"/>
              </a:rPr>
              <a:t>g </a:t>
            </a:r>
            <a:endParaRPr lang="pt-BR" sz="4000" b="1" dirty="0">
              <a:solidFill>
                <a:srgbClr val="002060"/>
              </a:solidFill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F is for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pt-BR"/>
              <a:t>Fish 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fish PNG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217" y="2708920"/>
            <a:ext cx="3735336" cy="378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13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G is for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 dirty="0" smtClean="0"/>
              <a:t>Giraffe</a:t>
            </a:r>
            <a:endParaRPr lang="en-GB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Giraffe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76872"/>
            <a:ext cx="476250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11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H is for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 dirty="0" smtClean="0"/>
              <a:t>Hand</a:t>
            </a:r>
            <a:endParaRPr lang="en-GB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andshake PNG, hands image, free downloa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00"/>
          <a:stretch/>
        </p:blipFill>
        <p:spPr bwMode="auto">
          <a:xfrm>
            <a:off x="2411760" y="2420888"/>
            <a:ext cx="6723946" cy="414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948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I is for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/>
              <a:t>Ice cream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Ice cream PNG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568" y="2474025"/>
            <a:ext cx="2843576" cy="433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738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J is for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 dirty="0" smtClean="0"/>
              <a:t>Jacket</a:t>
            </a:r>
            <a:endParaRPr lang="en-GB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Black leather jacket PNG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08920"/>
            <a:ext cx="4003716" cy="378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949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K is for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9561" y="1901950"/>
            <a:ext cx="8076895" cy="4275740"/>
          </a:xfrm>
        </p:spPr>
        <p:txBody>
          <a:bodyPr/>
          <a:lstStyle/>
          <a:p>
            <a:pPr>
              <a:buFontTx/>
              <a:buNone/>
            </a:pPr>
            <a:r>
              <a:rPr lang="en-GB" altLang="pt-BR" dirty="0" smtClean="0"/>
              <a:t>Key</a:t>
            </a:r>
            <a:endParaRPr lang="en-GB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keys PNG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9684">
            <a:off x="2973416" y="2987172"/>
            <a:ext cx="3426856" cy="340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204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L is for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/>
              <a:t>Lion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Lion PNG image, free image download, picture, li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564904"/>
            <a:ext cx="4532849" cy="451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0"/>
            <a:ext cx="4104456" cy="14847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69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M is for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 dirty="0" smtClean="0"/>
              <a:t>Mango</a:t>
            </a:r>
            <a:endParaRPr lang="en-GB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Mango PNG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47207"/>
            <a:ext cx="3429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131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N is for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/>
              <a:t>Numbers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Number 1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41986"/>
            <a:ext cx="1345992" cy="134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Number 2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645176"/>
            <a:ext cx="1345992" cy="134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Number 3 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84553"/>
            <a:ext cx="1387371" cy="138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>
            <a:hlinkClick r:id="rId7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134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O is for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/>
              <a:t>Orange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Orange PNG image, free downlo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2575100"/>
            <a:ext cx="4046047" cy="397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852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tângulo 49"/>
          <p:cNvSpPr/>
          <p:nvPr/>
        </p:nvSpPr>
        <p:spPr>
          <a:xfrm>
            <a:off x="-3769" y="0"/>
            <a:ext cx="9144000" cy="6858000"/>
          </a:xfrm>
          <a:prstGeom prst="rect">
            <a:avLst/>
          </a:prstGeom>
          <a:solidFill>
            <a:schemeClr val="bg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rd 15">
            <a:hlinkClick r:id="rId4" action="ppaction://hlinksldjump"/>
          </p:cNvPr>
          <p:cNvSpPr/>
          <p:nvPr/>
        </p:nvSpPr>
        <p:spPr>
          <a:xfrm>
            <a:off x="5244108" y="4919566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Task 13 – Spelling skills 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0" name="Card 14">
            <a:hlinkClick r:id="rId5" action="ppaction://hlinksldjump"/>
          </p:cNvPr>
          <p:cNvSpPr/>
          <p:nvPr/>
        </p:nvSpPr>
        <p:spPr>
          <a:xfrm>
            <a:off x="4043958" y="4919566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  <a:cs typeface="Arial" panose="020B0604020202020204" pitchFamily="34" charset="0"/>
              </a:rPr>
              <a:t>Task </a:t>
            </a:r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12 – Listening activity 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1" name="Card 13">
            <a:hlinkClick r:id="rId6" action="ppaction://hlinksldjump"/>
          </p:cNvPr>
          <p:cNvSpPr/>
          <p:nvPr/>
        </p:nvSpPr>
        <p:spPr>
          <a:xfrm>
            <a:off x="2843808" y="4919566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  <a:cs typeface="Arial" panose="020B0604020202020204" pitchFamily="34" charset="0"/>
              </a:rPr>
              <a:t>Task </a:t>
            </a:r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11 – Collecting letters 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5" name="Card 11">
            <a:hlinkClick r:id="rId7" action="ppaction://hlinksldjump"/>
          </p:cNvPr>
          <p:cNvSpPr/>
          <p:nvPr/>
        </p:nvSpPr>
        <p:spPr>
          <a:xfrm>
            <a:off x="6444328" y="3490816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  <a:cs typeface="Arial" panose="020B0604020202020204" pitchFamily="34" charset="0"/>
              </a:rPr>
              <a:t>Task </a:t>
            </a:r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10 – How about fishing? 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8" name="Card 10">
            <a:hlinkClick r:id="rId8" action="ppaction://hlinksldjump"/>
          </p:cNvPr>
          <p:cNvSpPr/>
          <p:nvPr/>
        </p:nvSpPr>
        <p:spPr>
          <a:xfrm>
            <a:off x="5244178" y="3490816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  <a:cs typeface="Arial" panose="020B0604020202020204" pitchFamily="34" charset="0"/>
              </a:rPr>
              <a:t>Task </a:t>
            </a:r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9 – Colour Game 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0" name="Card 9">
            <a:hlinkClick r:id="rId9" action="ppaction://hlinksldjump"/>
          </p:cNvPr>
          <p:cNvSpPr/>
          <p:nvPr/>
        </p:nvSpPr>
        <p:spPr>
          <a:xfrm>
            <a:off x="4044028" y="3490816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  <a:cs typeface="Arial" panose="020B0604020202020204" pitchFamily="34" charset="0"/>
              </a:rPr>
              <a:t>Task </a:t>
            </a:r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8 – Battleship Game 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9" name="Card 8">
            <a:hlinkClick r:id="rId10" action="ppaction://hlinksldjump"/>
          </p:cNvPr>
          <p:cNvSpPr/>
          <p:nvPr/>
        </p:nvSpPr>
        <p:spPr>
          <a:xfrm>
            <a:off x="2843878" y="3490816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00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Task 7 – Memory Game </a:t>
            </a:r>
            <a:endParaRPr lang="en-GB" sz="1300" b="1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6" name="Card 7">
            <a:hlinkClick r:id="rId11" action="ppaction://hlinksldjump"/>
          </p:cNvPr>
          <p:cNvSpPr/>
          <p:nvPr/>
        </p:nvSpPr>
        <p:spPr>
          <a:xfrm>
            <a:off x="1643728" y="3490816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Task 6 – Shuffle  </a:t>
            </a:r>
            <a:endParaRPr lang="en-GB" sz="1300" b="1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3" name="Card 4">
            <a:hlinkClick r:id="rId12" action="ppaction://hlinksldjump"/>
          </p:cNvPr>
          <p:cNvSpPr/>
          <p:nvPr/>
        </p:nvSpPr>
        <p:spPr>
          <a:xfrm>
            <a:off x="5244178" y="2074441"/>
            <a:ext cx="1080000" cy="124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Task 4 </a:t>
            </a:r>
            <a:r>
              <a:rPr lang="en-GB" sz="1300" b="1" dirty="0">
                <a:solidFill>
                  <a:schemeClr val="tx1"/>
                </a:solidFill>
                <a:cs typeface="Arial" panose="020B0604020202020204" pitchFamily="34" charset="0"/>
              </a:rPr>
              <a:t>– </a:t>
            </a:r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It’s time for lunch! </a:t>
            </a:r>
            <a:endParaRPr lang="en-GB" sz="1300" b="1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6" name="Number 4"/>
          <p:cNvSpPr/>
          <p:nvPr/>
        </p:nvSpPr>
        <p:spPr>
          <a:xfrm>
            <a:off x="5244178" y="206206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4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9" name="Number 15"/>
          <p:cNvSpPr/>
          <p:nvPr/>
        </p:nvSpPr>
        <p:spPr>
          <a:xfrm>
            <a:off x="5244108" y="491956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13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12" name="Number 14"/>
          <p:cNvSpPr/>
          <p:nvPr/>
        </p:nvSpPr>
        <p:spPr>
          <a:xfrm>
            <a:off x="4043958" y="491956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12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13" name="Number 13"/>
          <p:cNvSpPr/>
          <p:nvPr/>
        </p:nvSpPr>
        <p:spPr>
          <a:xfrm>
            <a:off x="2843808" y="491956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11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17" name="Number 11"/>
          <p:cNvSpPr/>
          <p:nvPr/>
        </p:nvSpPr>
        <p:spPr>
          <a:xfrm>
            <a:off x="6444328" y="349081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10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21" name="Number 10"/>
          <p:cNvSpPr/>
          <p:nvPr/>
        </p:nvSpPr>
        <p:spPr>
          <a:xfrm>
            <a:off x="5244178" y="349081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cs typeface="Arial" panose="020B0604020202020204" pitchFamily="34" charset="0"/>
              </a:rPr>
              <a:t>9</a:t>
            </a:r>
          </a:p>
        </p:txBody>
      </p:sp>
      <p:sp>
        <p:nvSpPr>
          <p:cNvPr id="22" name="Number 9"/>
          <p:cNvSpPr/>
          <p:nvPr/>
        </p:nvSpPr>
        <p:spPr>
          <a:xfrm>
            <a:off x="4044028" y="349081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cs typeface="Arial" panose="020B0604020202020204" pitchFamily="34" charset="0"/>
              </a:rPr>
              <a:t>8</a:t>
            </a:r>
          </a:p>
        </p:txBody>
      </p:sp>
      <p:sp>
        <p:nvSpPr>
          <p:cNvPr id="24" name="Number 8"/>
          <p:cNvSpPr/>
          <p:nvPr/>
        </p:nvSpPr>
        <p:spPr>
          <a:xfrm>
            <a:off x="2843878" y="349081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cs typeface="Arial" panose="020B0604020202020204" pitchFamily="34" charset="0"/>
              </a:rPr>
              <a:t>7</a:t>
            </a:r>
          </a:p>
        </p:txBody>
      </p:sp>
      <p:sp>
        <p:nvSpPr>
          <p:cNvPr id="34" name="Card 5">
            <a:hlinkClick r:id="rId13" action="ppaction://hlinksldjump"/>
          </p:cNvPr>
          <p:cNvSpPr/>
          <p:nvPr/>
        </p:nvSpPr>
        <p:spPr>
          <a:xfrm>
            <a:off x="6444328" y="2074442"/>
            <a:ext cx="1080000" cy="1242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Task 5 </a:t>
            </a:r>
            <a:r>
              <a:rPr lang="en-GB" sz="1300" b="1" dirty="0">
                <a:solidFill>
                  <a:schemeClr val="tx1"/>
                </a:solidFill>
                <a:cs typeface="Arial" panose="020B0604020202020204" pitchFamily="34" charset="0"/>
              </a:rPr>
              <a:t>– </a:t>
            </a:r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The Ant and the Grasshopper</a:t>
            </a:r>
            <a:endParaRPr lang="en-GB" sz="1300" b="1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ctr"/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8" name="Number 7"/>
          <p:cNvSpPr/>
          <p:nvPr/>
        </p:nvSpPr>
        <p:spPr>
          <a:xfrm>
            <a:off x="1643728" y="349081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cs typeface="Arial" panose="020B0604020202020204" pitchFamily="34" charset="0"/>
              </a:rPr>
              <a:t>6</a:t>
            </a:r>
          </a:p>
        </p:txBody>
      </p:sp>
      <p:sp>
        <p:nvSpPr>
          <p:cNvPr id="35" name="Number 5"/>
          <p:cNvSpPr/>
          <p:nvPr/>
        </p:nvSpPr>
        <p:spPr>
          <a:xfrm>
            <a:off x="6444328" y="206206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5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32" name="Card 3">
            <a:hlinkClick r:id="rId14" action="ppaction://hlinksldjump"/>
          </p:cNvPr>
          <p:cNvSpPr/>
          <p:nvPr/>
        </p:nvSpPr>
        <p:spPr>
          <a:xfrm>
            <a:off x="4044028" y="2074441"/>
            <a:ext cx="1080000" cy="124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>
                <a:solidFill>
                  <a:schemeClr val="tx1"/>
                </a:solidFill>
                <a:cs typeface="Arial" panose="020B0604020202020204" pitchFamily="34" charset="0"/>
              </a:rPr>
              <a:t>Task </a:t>
            </a:r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3 </a:t>
            </a:r>
            <a:r>
              <a:rPr lang="en-GB" sz="1300" b="1" dirty="0">
                <a:solidFill>
                  <a:schemeClr val="tx1"/>
                </a:solidFill>
                <a:cs typeface="Arial" panose="020B0604020202020204" pitchFamily="34" charset="0"/>
              </a:rPr>
              <a:t>– </a:t>
            </a:r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Word salad</a:t>
            </a:r>
            <a:endParaRPr lang="en-GB" sz="13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7" name="Number 3"/>
          <p:cNvSpPr/>
          <p:nvPr/>
        </p:nvSpPr>
        <p:spPr>
          <a:xfrm>
            <a:off x="4044028" y="206206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3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" name="Card 2">
            <a:hlinkClick r:id="rId15" action="ppaction://hlinksldjump"/>
          </p:cNvPr>
          <p:cNvSpPr/>
          <p:nvPr/>
        </p:nvSpPr>
        <p:spPr>
          <a:xfrm>
            <a:off x="1655711" y="2060848"/>
            <a:ext cx="1080000" cy="1262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Task 1 – Alphabet Challenge</a:t>
            </a:r>
            <a:endParaRPr lang="en-GB" sz="13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" name="Card 2">
            <a:hlinkClick r:id="rId16" action="ppaction://hlinksldjump"/>
          </p:cNvPr>
          <p:cNvSpPr/>
          <p:nvPr/>
        </p:nvSpPr>
        <p:spPr>
          <a:xfrm>
            <a:off x="2843878" y="2060848"/>
            <a:ext cx="1080000" cy="1262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Task 2 – Spelling the words </a:t>
            </a:r>
            <a:endParaRPr lang="en-GB" sz="13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8" name="Number 2"/>
          <p:cNvSpPr/>
          <p:nvPr/>
        </p:nvSpPr>
        <p:spPr>
          <a:xfrm>
            <a:off x="2843878" y="2062066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2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5" name="Number 1"/>
          <p:cNvSpPr/>
          <p:nvPr/>
        </p:nvSpPr>
        <p:spPr>
          <a:xfrm>
            <a:off x="1655711" y="2074441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6" name="Retângulo 45"/>
          <p:cNvSpPr/>
          <p:nvPr/>
        </p:nvSpPr>
        <p:spPr>
          <a:xfrm>
            <a:off x="232815" y="1988840"/>
            <a:ext cx="1170833" cy="4037004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pt-BR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</a:t>
            </a:r>
            <a:r>
              <a:rPr lang="pt-BR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enu</a:t>
            </a:r>
            <a:endParaRPr lang="pt-BR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7" name="Retângulo 46"/>
          <p:cNvSpPr/>
          <p:nvPr/>
        </p:nvSpPr>
        <p:spPr>
          <a:xfrm>
            <a:off x="7740352" y="1628800"/>
            <a:ext cx="1170833" cy="4965014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pt-BR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Tasks</a:t>
            </a:r>
            <a:endParaRPr lang="pt-BR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605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2" fill="hold">
                      <p:stCondLst>
                        <p:cond delay="0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36" grpId="2" animBg="1"/>
      <p:bldP spid="36" grpId="3" animBg="1"/>
      <p:bldP spid="9" grpId="0" animBg="1"/>
      <p:bldP spid="9" grpId="1" animBg="1"/>
      <p:bldP spid="9" grpId="2" animBg="1"/>
      <p:bldP spid="9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3" grpId="2" animBg="1"/>
      <p:bldP spid="13" grpId="3" animBg="1"/>
      <p:bldP spid="17" grpId="0" animBg="1"/>
      <p:bldP spid="17" grpId="1" animBg="1"/>
      <p:bldP spid="17" grpId="2" animBg="1"/>
      <p:bldP spid="17" grpId="3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  <p:bldP spid="24" grpId="0" animBg="1"/>
      <p:bldP spid="24" grpId="1" animBg="1"/>
      <p:bldP spid="24" grpId="2" animBg="1"/>
      <p:bldP spid="24" grpId="3" animBg="1"/>
      <p:bldP spid="28" grpId="0" animBg="1"/>
      <p:bldP spid="28" grpId="1" animBg="1"/>
      <p:bldP spid="28" grpId="2" animBg="1"/>
      <p:bldP spid="28" grpId="3" animBg="1"/>
      <p:bldP spid="35" grpId="0" animBg="1"/>
      <p:bldP spid="35" grpId="1" animBg="1"/>
      <p:bldP spid="35" grpId="2" animBg="1"/>
      <p:bldP spid="35" grpId="3" animBg="1"/>
      <p:bldP spid="37" grpId="0" animBg="1"/>
      <p:bldP spid="37" grpId="1" animBg="1"/>
      <p:bldP spid="37" grpId="2" animBg="1"/>
      <p:bldP spid="37" grpId="3" animBg="1"/>
      <p:bldP spid="38" grpId="0" animBg="1"/>
      <p:bldP spid="38" grpId="1" animBg="1"/>
      <p:bldP spid="38" grpId="2" animBg="1"/>
      <p:bldP spid="38" grpId="3" animBg="1"/>
      <p:bldP spid="45" grpId="0" animBg="1"/>
      <p:bldP spid="45" grpId="1" animBg="1"/>
      <p:bldP spid="45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P is for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 dirty="0"/>
              <a:t>Potatoes</a:t>
            </a:r>
          </a:p>
        </p:txBody>
      </p:sp>
      <p:pic>
        <p:nvPicPr>
          <p:cNvPr id="6" name="Picture 2" descr="Resultado de imagem para seta de avançar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Potato png images, pictures, free downloa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77223"/>
            <a:ext cx="4664184" cy="357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6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328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Q is for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/>
              <a:t>Question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 descr="Resultado de imagem para question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896" y="2967048"/>
            <a:ext cx="3414280" cy="341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183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R is for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pt-BR"/>
              <a:t>Rabbit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 descr="Gray rabbit PNG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59782"/>
            <a:ext cx="4662408" cy="387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515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S is for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9561" y="1901950"/>
            <a:ext cx="8076895" cy="427574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pt-BR" dirty="0" smtClean="0"/>
              <a:t>Ship</a:t>
            </a:r>
            <a:endParaRPr lang="en-US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Ship PNG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01501"/>
            <a:ext cx="6545835" cy="389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49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T is for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01950"/>
            <a:ext cx="8076895" cy="427574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pt-BR" dirty="0" smtClean="0"/>
              <a:t>Tree</a:t>
            </a:r>
            <a:endParaRPr lang="en-US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8" name="Picture 2" descr="tree png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000" y="2708920"/>
            <a:ext cx="6009184" cy="450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460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U is for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pt-BR"/>
              <a:t>Umbrella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red umbrella PNG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99246"/>
            <a:ext cx="6130099" cy="500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289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V is for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pt-BR"/>
              <a:t>Violin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6" name="Picture 2" descr="Violin and bow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29644"/>
            <a:ext cx="388843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340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6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W is for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pt-BR" dirty="0" smtClean="0"/>
              <a:t>Watermelon</a:t>
            </a:r>
            <a:endParaRPr lang="en-US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0" name="Picture 2" descr="watermelon PNG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05498"/>
            <a:ext cx="3777367" cy="395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876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 dirty="0">
                <a:solidFill>
                  <a:schemeClr val="folHlink"/>
                </a:solidFill>
              </a:rPr>
              <a:t>X is for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pt-BR" dirty="0" smtClean="0"/>
              <a:t>Xylophone </a:t>
            </a:r>
            <a:endParaRPr lang="en-US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4" name="Picture 2" descr="Resultado de imagem para xylophone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721" y="2680320"/>
            <a:ext cx="4673377" cy="372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31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 dirty="0" smtClean="0">
                <a:solidFill>
                  <a:schemeClr val="folHlink"/>
                </a:solidFill>
              </a:rPr>
              <a:t>Y is for</a:t>
            </a:r>
            <a:endParaRPr lang="en-US" altLang="pt-BR" dirty="0">
              <a:solidFill>
                <a:schemeClr val="folHlink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pt-BR" dirty="0" smtClean="0"/>
              <a:t>Yellow</a:t>
            </a:r>
            <a:endParaRPr lang="en-US" altLang="pt-BR" dirty="0"/>
          </a:p>
        </p:txBody>
      </p:sp>
      <p:pic>
        <p:nvPicPr>
          <p:cNvPr id="7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8" name="Picture 2" descr="Resultado de imagem para yellow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66344"/>
            <a:ext cx="3128864" cy="312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02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AutoShape 6" descr="9k="/>
          <p:cNvSpPr>
            <a:spLocks noChangeAspect="1" noChangeArrowheads="1"/>
          </p:cNvSpPr>
          <p:nvPr/>
        </p:nvSpPr>
        <p:spPr bwMode="auto">
          <a:xfrm>
            <a:off x="3338513" y="25050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2296" name="AutoShape 8" descr="9k="/>
          <p:cNvSpPr>
            <a:spLocks noChangeAspect="1" noChangeArrowheads="1"/>
          </p:cNvSpPr>
          <p:nvPr/>
        </p:nvSpPr>
        <p:spPr bwMode="auto">
          <a:xfrm>
            <a:off x="3338513" y="25050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1709936" y="4569163"/>
            <a:ext cx="5814392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en-US" altLang="pt-BR" sz="800" dirty="0"/>
          </a:p>
          <a:p>
            <a:pPr algn="ctr">
              <a:lnSpc>
                <a:spcPct val="80000"/>
              </a:lnSpc>
            </a:pPr>
            <a:r>
              <a:rPr lang="en-US" altLang="pt-BR" sz="2400" b="1" dirty="0"/>
              <a:t>Click on the              to hear the letter.</a:t>
            </a:r>
          </a:p>
          <a:p>
            <a:pPr algn="ctr">
              <a:lnSpc>
                <a:spcPct val="80000"/>
              </a:lnSpc>
            </a:pPr>
            <a:endParaRPr lang="en-US" altLang="pt-BR" sz="2400" dirty="0"/>
          </a:p>
          <a:p>
            <a:pPr algn="ctr">
              <a:lnSpc>
                <a:spcPct val="80000"/>
              </a:lnSpc>
            </a:pPr>
            <a:r>
              <a:rPr lang="en-US" altLang="pt-BR" sz="2400" b="1" dirty="0"/>
              <a:t>Click on the letter and discover the word.</a:t>
            </a:r>
          </a:p>
          <a:p>
            <a:pPr algn="ctr">
              <a:lnSpc>
                <a:spcPct val="80000"/>
              </a:lnSpc>
            </a:pPr>
            <a:endParaRPr lang="en-US" altLang="pt-BR" sz="2400" b="1" dirty="0"/>
          </a:p>
          <a:p>
            <a:pPr algn="ctr">
              <a:lnSpc>
                <a:spcPct val="80000"/>
              </a:lnSpc>
            </a:pPr>
            <a:r>
              <a:rPr lang="en-US" altLang="pt-BR" sz="2400" b="1" dirty="0"/>
              <a:t>Click             to go back to the alphabet page.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723900" y="1340768"/>
            <a:ext cx="7696200" cy="3143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pt-BR" sz="8000" dirty="0" smtClean="0">
                <a:solidFill>
                  <a:srgbClr val="7030A0"/>
                </a:solidFill>
                <a:latin typeface="Impact" pitchFamily="34" charset="0"/>
              </a:rPr>
              <a:t>Alphabet </a:t>
            </a:r>
            <a:br>
              <a:rPr lang="en-US" altLang="pt-BR" sz="8000" dirty="0" smtClean="0">
                <a:solidFill>
                  <a:srgbClr val="7030A0"/>
                </a:solidFill>
                <a:latin typeface="Impact" pitchFamily="34" charset="0"/>
              </a:rPr>
            </a:br>
            <a:r>
              <a:rPr lang="en-US" altLang="pt-BR" sz="8000" dirty="0" smtClean="0">
                <a:solidFill>
                  <a:srgbClr val="7030A0"/>
                </a:solidFill>
                <a:latin typeface="Impact" pitchFamily="34" charset="0"/>
              </a:rPr>
              <a:t>Challenge</a:t>
            </a:r>
            <a:endParaRPr lang="en-US" altLang="pt-BR" sz="8000" dirty="0">
              <a:solidFill>
                <a:srgbClr val="7030A0"/>
              </a:solidFill>
              <a:latin typeface="Impact" pitchFamily="34" charset="0"/>
            </a:endParaRPr>
          </a:p>
        </p:txBody>
      </p:sp>
      <p:pic>
        <p:nvPicPr>
          <p:cNvPr id="12" name="Picture 2" descr="Resultado de imagem para seta de avanç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55775" y="5661248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 (1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02237" y="4531441"/>
            <a:ext cx="669763" cy="669763"/>
          </a:xfrm>
          <a:prstGeom prst="rect">
            <a:avLst/>
          </a:prstGeom>
        </p:spPr>
      </p:pic>
      <p:sp>
        <p:nvSpPr>
          <p:cNvPr id="14" name="Title 3"/>
          <p:cNvSpPr txBox="1">
            <a:spLocks/>
          </p:cNvSpPr>
          <p:nvPr/>
        </p:nvSpPr>
        <p:spPr>
          <a:xfrm>
            <a:off x="322359" y="787146"/>
            <a:ext cx="6871724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9E1D"/>
                </a:solidFill>
              </a:rPr>
              <a:t>Task 1</a:t>
            </a:r>
            <a:endParaRPr lang="en-US" sz="3200" dirty="0">
              <a:solidFill>
                <a:srgbClr val="FF9E1D"/>
              </a:solidFill>
            </a:endParaRPr>
          </a:p>
        </p:txBody>
      </p:sp>
      <p:pic>
        <p:nvPicPr>
          <p:cNvPr id="15" name="Picture 2" descr="Resultado de imagem para seta de avançar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88640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>
            <a:hlinkClick r:id="rId8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536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Z is for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pt-BR"/>
              <a:t>Zebra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8" name="Picture 8" descr="Zebra PNG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045" y="2924944"/>
            <a:ext cx="5849283" cy="383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375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763688" y="1428736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smtClean="0"/>
              <a:t>Spell </a:t>
            </a:r>
            <a:r>
              <a:rPr lang="pt-BR" sz="2400" b="1" i="1" dirty="0" err="1" smtClean="0"/>
              <a:t>the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words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completing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with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the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missing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vowels</a:t>
            </a:r>
            <a:r>
              <a:rPr lang="pt-BR" sz="2400" b="1" i="1" dirty="0" smtClean="0"/>
              <a:t>.</a:t>
            </a:r>
            <a:endParaRPr lang="pt-BR" sz="2400" b="1" i="1" dirty="0"/>
          </a:p>
        </p:txBody>
      </p:sp>
      <p:sp>
        <p:nvSpPr>
          <p:cNvPr id="10" name="Retângulo 9"/>
          <p:cNvSpPr/>
          <p:nvPr/>
        </p:nvSpPr>
        <p:spPr>
          <a:xfrm>
            <a:off x="2195736" y="2252955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/>
              <a:t>D ____ Y S</a:t>
            </a:r>
            <a:endParaRPr lang="pt-BR" sz="2400" b="1" dirty="0"/>
          </a:p>
        </p:txBody>
      </p:sp>
      <p:sp>
        <p:nvSpPr>
          <p:cNvPr id="14" name="Retângulo 13"/>
          <p:cNvSpPr/>
          <p:nvPr/>
        </p:nvSpPr>
        <p:spPr>
          <a:xfrm>
            <a:off x="4786314" y="2204864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i="1" dirty="0" smtClean="0"/>
              <a:t>F ____ N</a:t>
            </a:r>
            <a:endParaRPr lang="pt-BR" sz="2400" b="1" i="1" dirty="0"/>
          </a:p>
        </p:txBody>
      </p:sp>
      <p:pic>
        <p:nvPicPr>
          <p:cNvPr id="1026" name="Picture 2" descr="C:\Users\DULCE\Downloads\calendar-999172_19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852936"/>
            <a:ext cx="1492759" cy="1214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DULCE\Downloads\kermit-70115_1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780928"/>
            <a:ext cx="1714512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Retângulo 8"/>
          <p:cNvSpPr/>
          <p:nvPr/>
        </p:nvSpPr>
        <p:spPr>
          <a:xfrm>
            <a:off x="4137187" y="4509120"/>
            <a:ext cx="23817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i="1" dirty="0" smtClean="0"/>
              <a:t>H ____ _____ S E</a:t>
            </a:r>
            <a:endParaRPr lang="pt-BR" sz="2400" b="1" i="1" dirty="0"/>
          </a:p>
        </p:txBody>
      </p:sp>
      <p:pic>
        <p:nvPicPr>
          <p:cNvPr id="2" name="Picture 2" descr="C:\Users\Nespoli\Downloads\thatched-cottage-1029843_192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585" y="5157192"/>
            <a:ext cx="1691680" cy="12901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253955" y="4509120"/>
            <a:ext cx="23817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i="1" dirty="0" smtClean="0"/>
              <a:t>R ____ _____ N Y</a:t>
            </a:r>
            <a:endParaRPr lang="pt-BR" sz="2400" b="1" i="1" dirty="0"/>
          </a:p>
        </p:txBody>
      </p:sp>
      <p:pic>
        <p:nvPicPr>
          <p:cNvPr id="3" name="Picture 3" descr="C:\Users\Nespoli\Downloads\rain-455124_192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583" y="5224381"/>
            <a:ext cx="2245519" cy="1302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ângulo 12"/>
          <p:cNvSpPr/>
          <p:nvPr/>
        </p:nvSpPr>
        <p:spPr>
          <a:xfrm>
            <a:off x="6660232" y="2175247"/>
            <a:ext cx="23817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i="1" dirty="0"/>
              <a:t>T</a:t>
            </a:r>
            <a:r>
              <a:rPr lang="pt-BR" sz="2400" b="1" i="1" dirty="0" smtClean="0"/>
              <a:t> ____ M  _____ </a:t>
            </a:r>
            <a:endParaRPr lang="pt-BR" sz="2400" b="1" i="1" dirty="0"/>
          </a:p>
        </p:txBody>
      </p:sp>
      <p:pic>
        <p:nvPicPr>
          <p:cNvPr id="1028" name="Picture 4" descr="C:\Users\Nespoli\Downloads\clock-650753_192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172" y="2780928"/>
            <a:ext cx="1821914" cy="12146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Nespoli\Downloads\sun-49143_192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768" y="5140253"/>
            <a:ext cx="1979712" cy="1319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tângulo 15"/>
          <p:cNvSpPr/>
          <p:nvPr/>
        </p:nvSpPr>
        <p:spPr>
          <a:xfrm>
            <a:off x="7158758" y="4462327"/>
            <a:ext cx="23817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i="1" dirty="0"/>
              <a:t>S</a:t>
            </a:r>
            <a:r>
              <a:rPr lang="pt-BR" sz="2400" b="1" i="1" dirty="0" smtClean="0"/>
              <a:t> ____ N N Y</a:t>
            </a:r>
            <a:endParaRPr lang="pt-BR" sz="2400" b="1" i="1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2643174" y="2252955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A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5214942" y="221455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U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7143768" y="2181517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I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8215338" y="2181517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E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714480" y="450057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A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2500298" y="446753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I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4572000" y="450057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O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5357818" y="450057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U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7572396" y="446753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</a:rPr>
              <a:t>U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26" name="Title 3"/>
          <p:cNvSpPr txBox="1">
            <a:spLocks/>
          </p:cNvSpPr>
          <p:nvPr/>
        </p:nvSpPr>
        <p:spPr>
          <a:xfrm>
            <a:off x="1975709" y="680005"/>
            <a:ext cx="6871724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Task 2</a:t>
            </a:r>
            <a:endParaRPr lang="en-US" dirty="0"/>
          </a:p>
        </p:txBody>
      </p:sp>
      <p:sp>
        <p:nvSpPr>
          <p:cNvPr id="27" name="Retângulo 26">
            <a:hlinkClick r:id="rId10" action="ppaction://hlinksldjump"/>
          </p:cNvPr>
          <p:cNvSpPr/>
          <p:nvPr/>
        </p:nvSpPr>
        <p:spPr>
          <a:xfrm rot="16200000">
            <a:off x="-1194986" y="1194986"/>
            <a:ext cx="4104456" cy="17144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714488"/>
            <a:ext cx="2643206" cy="500066"/>
          </a:xfrm>
        </p:spPr>
        <p:txBody>
          <a:bodyPr>
            <a:normAutofit fontScale="90000"/>
          </a:bodyPr>
          <a:lstStyle/>
          <a:p>
            <a:r>
              <a:rPr lang="en-US" smtClean="0"/>
              <a:t>Task 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86454"/>
            <a:ext cx="8076895" cy="5269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857224" y="2252955"/>
            <a:ext cx="6072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err="1" smtClean="0"/>
              <a:t>Unscramble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the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words</a:t>
            </a:r>
            <a:r>
              <a:rPr lang="pt-BR" sz="2400" b="1" i="1" dirty="0" smtClean="0"/>
              <a:t>. </a:t>
            </a:r>
            <a:endParaRPr lang="pt-BR" sz="2400" b="1" i="1" dirty="0"/>
          </a:p>
        </p:txBody>
      </p:sp>
      <p:pic>
        <p:nvPicPr>
          <p:cNvPr id="1026" name="Picture 2" descr="C:\Users\DULCE\Downloads\wood-cube-473703_192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095903"/>
            <a:ext cx="3536149" cy="2357433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8" name="AutoShape 4" descr="Clique Em, Tag, Botão, Internet, Web, Negócios, Íc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29" name="Picture 5" descr="C:\Users\DULCE\Downloads\click-978023_1280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5643670"/>
            <a:ext cx="880297" cy="881674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2" t="56897" r="5245" b="29196"/>
          <a:stretch/>
        </p:blipFill>
        <p:spPr bwMode="auto">
          <a:xfrm>
            <a:off x="4084939" y="2754752"/>
            <a:ext cx="1655380" cy="1017314"/>
          </a:xfrm>
          <a:prstGeom prst="roundRect">
            <a:avLst>
              <a:gd name="adj" fmla="val 16667"/>
            </a:avLst>
          </a:prstGeom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tângulo 8"/>
          <p:cNvSpPr/>
          <p:nvPr/>
        </p:nvSpPr>
        <p:spPr>
          <a:xfrm>
            <a:off x="3048814" y="2996952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i="1" dirty="0" smtClean="0"/>
              <a:t>Game: </a:t>
            </a:r>
            <a:endParaRPr lang="pt-BR" sz="2400" b="1" i="1" dirty="0"/>
          </a:p>
        </p:txBody>
      </p:sp>
      <p:sp>
        <p:nvSpPr>
          <p:cNvPr id="10" name="Retângulo 9">
            <a:hlinkClick r:id="rId8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730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736" y="1515273"/>
            <a:ext cx="1255686" cy="4849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Task </a:t>
            </a:r>
            <a:r>
              <a:rPr lang="en-US" dirty="0"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86454"/>
            <a:ext cx="8076895" cy="5269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857224" y="2071678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err="1" smtClean="0"/>
              <a:t>It’s</a:t>
            </a:r>
            <a:r>
              <a:rPr lang="pt-BR" sz="2400" b="1" i="1" dirty="0" smtClean="0"/>
              <a:t> time for </a:t>
            </a:r>
            <a:r>
              <a:rPr lang="pt-BR" sz="2400" b="1" i="1" dirty="0" err="1" smtClean="0"/>
              <a:t>lunch</a:t>
            </a:r>
            <a:r>
              <a:rPr lang="pt-BR" sz="2400" b="1" i="1" dirty="0" smtClean="0"/>
              <a:t>! </a:t>
            </a:r>
          </a:p>
        </p:txBody>
      </p:sp>
      <p:sp>
        <p:nvSpPr>
          <p:cNvPr id="1028" name="AutoShape 4" descr="Clique Em, Tag, Botão, Internet, Web, Negócios, Íc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0418" name="Picture 2" descr="C:\Users\DULCE\Downloads\eat-547511_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000372"/>
            <a:ext cx="4260034" cy="2926555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5" descr="C:\Users\DULCE\Downloads\click-978023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950077"/>
            <a:ext cx="1069537" cy="1071211"/>
          </a:xfrm>
          <a:prstGeom prst="rect">
            <a:avLst/>
          </a:prstGeom>
          <a:noFill/>
        </p:spPr>
      </p:pic>
      <p:sp>
        <p:nvSpPr>
          <p:cNvPr id="8" name="Retângulo 7">
            <a:hlinkClick r:id="rId5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72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ozido, Pão, Rolos, Frescos, Saudável, Levedu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24822"/>
            <a:ext cx="2580303" cy="17202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Faca, Carne Martelo, Amaciante De Carne, Schnitz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16832"/>
            <a:ext cx="2604045" cy="17360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ebola, Placa De Corte, Comida, Legum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16832"/>
            <a:ext cx="2442279" cy="17375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Ovos, Palha, Alimentos, Comer, Saudável, Comestíve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687" y="4365104"/>
            <a:ext cx="2622445" cy="18001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Queijo, Café Da Manhã, Comid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65104"/>
            <a:ext cx="2369256" cy="17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271617" y="3717032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BREAD</a:t>
            </a:r>
            <a:endParaRPr lang="pt-BR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4295953" y="3717032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MEAT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2639769" y="6237312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EGGS</a:t>
            </a:r>
            <a:endParaRPr lang="pt-BR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7104265" y="3717032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ONIONS</a:t>
            </a:r>
            <a:endParaRPr lang="pt-BR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6156176" y="6228020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CHEESE</a:t>
            </a:r>
            <a:endParaRPr lang="pt-BR" b="1" dirty="0"/>
          </a:p>
        </p:txBody>
      </p:sp>
      <p:sp>
        <p:nvSpPr>
          <p:cNvPr id="14" name="Retângulo 13">
            <a:hlinkClick r:id="rId7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588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Arroz, Colher, Colher De Arroz, Comer, Aliment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46" y="1844824"/>
            <a:ext cx="2522378" cy="1681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ookie, Pastelaria, Doce, Cookies De Nat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915" y="1844824"/>
            <a:ext cx="2542237" cy="1681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Tomate, Vermelho, Alimentos, Frisch, Mercado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5"/>
          <a:stretch/>
        </p:blipFill>
        <p:spPr bwMode="auto">
          <a:xfrm>
            <a:off x="6315153" y="1844824"/>
            <a:ext cx="2289295" cy="1682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Laranja, Frutas, Vitaminas, Frutas Cítrica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849" y="4293096"/>
            <a:ext cx="2400267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Batatas, Produtos Hortícolas, Erdfrucht, Bio, Colheit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510" y="4293096"/>
            <a:ext cx="2590290" cy="1702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1415633" y="3635732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RICE</a:t>
            </a:r>
            <a:endParaRPr lang="pt-BR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223945" y="3573016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COOKIES</a:t>
            </a:r>
            <a:endParaRPr lang="pt-BR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6804248" y="3573016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TOMATOES</a:t>
            </a:r>
            <a:endParaRPr lang="pt-BR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2483768" y="6093296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ORANGES</a:t>
            </a:r>
            <a:endParaRPr lang="pt-BR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5580112" y="6021288"/>
            <a:ext cx="24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POTATOES</a:t>
            </a:r>
            <a:endParaRPr lang="pt-BR" b="1" dirty="0"/>
          </a:p>
        </p:txBody>
      </p:sp>
      <p:sp>
        <p:nvSpPr>
          <p:cNvPr id="15" name="Retângulo 14">
            <a:hlinkClick r:id="rId8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>
            <a:hlinkClick r:id="rId8" action="ppaction://hlinksldjump"/>
          </p:cNvPr>
          <p:cNvSpPr/>
          <p:nvPr/>
        </p:nvSpPr>
        <p:spPr>
          <a:xfrm>
            <a:off x="2699792" y="-27384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046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00870" y="527605"/>
            <a:ext cx="6871724" cy="763525"/>
          </a:xfrm>
        </p:spPr>
        <p:txBody>
          <a:bodyPr/>
          <a:lstStyle/>
          <a:p>
            <a:pPr algn="l"/>
            <a:r>
              <a:rPr lang="en-US" dirty="0" smtClean="0"/>
              <a:t>Task 5</a:t>
            </a: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1928794" y="1324261"/>
            <a:ext cx="6072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err="1" smtClean="0"/>
              <a:t>Cloze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activity</a:t>
            </a:r>
            <a:r>
              <a:rPr lang="pt-BR" sz="2400" b="1" i="1" dirty="0" smtClean="0"/>
              <a:t>. </a:t>
            </a:r>
            <a:endParaRPr lang="pt-BR" sz="2400" b="1" i="1" dirty="0"/>
          </a:p>
        </p:txBody>
      </p:sp>
      <p:pic>
        <p:nvPicPr>
          <p:cNvPr id="5122" name="Picture 2" descr="http://linkedintobusiness.com/content/uploads/cloz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571612"/>
            <a:ext cx="3071834" cy="3071834"/>
          </a:xfrm>
          <a:prstGeom prst="rect">
            <a:avLst/>
          </a:prstGeom>
          <a:noFill/>
        </p:spPr>
      </p:pic>
      <p:pic>
        <p:nvPicPr>
          <p:cNvPr id="5124" name="Picture 4" descr="C:\Users\DULCE\Desktop\ant-162000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4534760"/>
            <a:ext cx="1714512" cy="1886996"/>
          </a:xfrm>
          <a:prstGeom prst="rect">
            <a:avLst/>
          </a:prstGeom>
          <a:noFill/>
        </p:spPr>
      </p:pic>
      <p:pic>
        <p:nvPicPr>
          <p:cNvPr id="5125" name="Picture 5" descr="C:\Users\DULCE\Downloads\bug-32891_128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49" y="4929198"/>
            <a:ext cx="2377387" cy="1597307"/>
          </a:xfrm>
          <a:prstGeom prst="rect">
            <a:avLst/>
          </a:prstGeom>
          <a:noFill/>
        </p:spPr>
      </p:pic>
      <p:pic>
        <p:nvPicPr>
          <p:cNvPr id="5123" name="Picture 3" descr="C:\Users\DULCE\Downloads\click-978023_1280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02151" y="2924944"/>
            <a:ext cx="930089" cy="931544"/>
          </a:xfrm>
          <a:prstGeom prst="rect">
            <a:avLst/>
          </a:prstGeom>
          <a:noFill/>
        </p:spPr>
      </p:pic>
      <p:sp>
        <p:nvSpPr>
          <p:cNvPr id="11" name="CaixaDeTexto 10"/>
          <p:cNvSpPr txBox="1"/>
          <p:nvPr/>
        </p:nvSpPr>
        <p:spPr>
          <a:xfrm>
            <a:off x="2500298" y="4714884"/>
            <a:ext cx="41434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 err="1" smtClean="0">
                <a:latin typeface="Gabriola" panose="04040605051002020D02" pitchFamily="82" charset="0"/>
              </a:rPr>
              <a:t>The</a:t>
            </a:r>
            <a:r>
              <a:rPr lang="pt-BR" sz="4400" b="1" dirty="0" smtClean="0">
                <a:latin typeface="Gabriola" panose="04040605051002020D02" pitchFamily="82" charset="0"/>
              </a:rPr>
              <a:t> </a:t>
            </a:r>
            <a:r>
              <a:rPr lang="pt-BR" sz="4400" b="1" dirty="0" err="1" smtClean="0">
                <a:latin typeface="Gabriola" panose="04040605051002020D02" pitchFamily="82" charset="0"/>
              </a:rPr>
              <a:t>Ant</a:t>
            </a:r>
            <a:r>
              <a:rPr lang="pt-BR" sz="4400" b="1" dirty="0" smtClean="0">
                <a:latin typeface="Gabriola" panose="04040605051002020D02" pitchFamily="82" charset="0"/>
              </a:rPr>
              <a:t> and </a:t>
            </a:r>
            <a:r>
              <a:rPr lang="pt-BR" sz="4400" b="1" dirty="0" err="1" smtClean="0">
                <a:latin typeface="Gabriola" panose="04040605051002020D02" pitchFamily="82" charset="0"/>
              </a:rPr>
              <a:t>the</a:t>
            </a:r>
            <a:r>
              <a:rPr lang="pt-BR" sz="4400" b="1" dirty="0" smtClean="0">
                <a:latin typeface="Gabriola" panose="04040605051002020D02" pitchFamily="82" charset="0"/>
              </a:rPr>
              <a:t> </a:t>
            </a:r>
            <a:r>
              <a:rPr lang="pt-BR" sz="4400" b="1" dirty="0" err="1" smtClean="0">
                <a:latin typeface="Gabriola" panose="04040605051002020D02" pitchFamily="82" charset="0"/>
              </a:rPr>
              <a:t>Grasshopper</a:t>
            </a:r>
            <a:r>
              <a:rPr lang="pt-BR" sz="4400" b="1" dirty="0" smtClean="0">
                <a:latin typeface="Gabriola" panose="04040605051002020D02" pitchFamily="82" charset="0"/>
              </a:rPr>
              <a:t> </a:t>
            </a:r>
            <a:endParaRPr lang="pt-BR" sz="4400" b="1" dirty="0">
              <a:latin typeface="Gabriola" panose="04040605051002020D02" pitchFamily="82" charset="0"/>
            </a:endParaRPr>
          </a:p>
        </p:txBody>
      </p:sp>
      <p:sp>
        <p:nvSpPr>
          <p:cNvPr id="9" name="Retângulo 8">
            <a:hlinkClick r:id="rId9" action="ppaction://hlinksldjump"/>
          </p:cNvPr>
          <p:cNvSpPr/>
          <p:nvPr/>
        </p:nvSpPr>
        <p:spPr>
          <a:xfrm rot="5400000">
            <a:off x="-1241761" y="1219654"/>
            <a:ext cx="4104456" cy="16651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714488"/>
            <a:ext cx="2643206" cy="50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Task 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86454"/>
            <a:ext cx="8076895" cy="5269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857224" y="2252954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2400" b="1" i="1" dirty="0" err="1" smtClean="0"/>
              <a:t>Try</a:t>
            </a:r>
            <a:r>
              <a:rPr lang="pt-BR" sz="2400" b="1" i="1" dirty="0" smtClean="0"/>
              <a:t> to </a:t>
            </a:r>
            <a:r>
              <a:rPr lang="pt-BR" sz="2400" b="1" i="1" dirty="0" err="1" smtClean="0"/>
              <a:t>write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the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given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word</a:t>
            </a:r>
            <a:r>
              <a:rPr lang="pt-BR" sz="2400" b="1" i="1" dirty="0" smtClean="0"/>
              <a:t>, </a:t>
            </a:r>
            <a:r>
              <a:rPr lang="pt-BR" sz="2400" b="1" i="1" dirty="0" err="1" smtClean="0"/>
              <a:t>pushing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the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letters</a:t>
            </a:r>
            <a:r>
              <a:rPr lang="pt-BR" sz="2400" b="1" i="1" dirty="0" smtClean="0"/>
              <a:t>.</a:t>
            </a:r>
          </a:p>
          <a:p>
            <a:r>
              <a:rPr lang="pt-BR" sz="2400" b="1" i="1" dirty="0" smtClean="0"/>
              <a:t>  </a:t>
            </a:r>
            <a:endParaRPr lang="pt-BR" sz="2400" b="1" i="1" dirty="0"/>
          </a:p>
        </p:txBody>
      </p:sp>
      <p:sp>
        <p:nvSpPr>
          <p:cNvPr id="1028" name="AutoShape 4" descr="Clique Em, Tag, Botão, Internet, Web, Negócios, Íc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4514" name="Picture 2" descr="C:\Users\DULCE\Downloads\dwarf-656157_1920.jpg"/>
          <p:cNvPicPr>
            <a:picLocks noChangeAspect="1" noChangeArrowheads="1"/>
          </p:cNvPicPr>
          <p:nvPr/>
        </p:nvPicPr>
        <p:blipFill>
          <a:blip r:embed="rId2" cstate="print"/>
          <a:srcRect l="13513" t="11712" b="9008"/>
          <a:stretch>
            <a:fillRect/>
          </a:stretch>
        </p:blipFill>
        <p:spPr bwMode="auto">
          <a:xfrm>
            <a:off x="3925428" y="4165574"/>
            <a:ext cx="1654684" cy="2275190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C:\Users\DULCE\Downloads\click-978023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250" y="3958070"/>
            <a:ext cx="783718" cy="784945"/>
          </a:xfrm>
          <a:prstGeom prst="rect">
            <a:avLst/>
          </a:prstGeom>
          <a:noFill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19" t="45259" r="8880" b="41595"/>
          <a:stretch/>
        </p:blipFill>
        <p:spPr bwMode="auto">
          <a:xfrm>
            <a:off x="4041581" y="2783734"/>
            <a:ext cx="1346589" cy="1005306"/>
          </a:xfrm>
          <a:prstGeom prst="roundRect">
            <a:avLst>
              <a:gd name="adj" fmla="val 16667"/>
            </a:avLst>
          </a:prstGeom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tângulo 8"/>
          <p:cNvSpPr/>
          <p:nvPr/>
        </p:nvSpPr>
        <p:spPr>
          <a:xfrm>
            <a:off x="2976806" y="3039343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i="1" dirty="0" smtClean="0"/>
              <a:t>Game: </a:t>
            </a:r>
            <a:endParaRPr lang="pt-BR" sz="2400" b="1" i="1" dirty="0"/>
          </a:p>
        </p:txBody>
      </p:sp>
      <p:sp>
        <p:nvSpPr>
          <p:cNvPr id="10" name="Retângulo 9">
            <a:hlinkClick r:id="rId6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736" y="1586711"/>
            <a:ext cx="1255686" cy="4849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Task 7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86454"/>
            <a:ext cx="8076895" cy="5269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857224" y="2181517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err="1" smtClean="0"/>
              <a:t>Memory</a:t>
            </a:r>
            <a:r>
              <a:rPr lang="pt-BR" sz="2400" b="1" i="1" dirty="0" smtClean="0"/>
              <a:t> Game. </a:t>
            </a:r>
            <a:endParaRPr lang="pt-BR" sz="2400" b="1" i="1" dirty="0"/>
          </a:p>
        </p:txBody>
      </p:sp>
      <p:sp>
        <p:nvSpPr>
          <p:cNvPr id="1028" name="AutoShape 4" descr="Clique Em, Tag, Botão, Internet, Web, Negócios, Íc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56321" name="Picture 1" descr="C:\Users\DULCE\Downloads\memory-1010902_1920.jpg"/>
          <p:cNvPicPr>
            <a:picLocks noChangeAspect="1" noChangeArrowheads="1"/>
          </p:cNvPicPr>
          <p:nvPr/>
        </p:nvPicPr>
        <p:blipFill>
          <a:blip r:embed="rId2" cstate="print"/>
          <a:srcRect l="4166" t="11111"/>
          <a:stretch>
            <a:fillRect/>
          </a:stretch>
        </p:blipFill>
        <p:spPr bwMode="auto">
          <a:xfrm>
            <a:off x="2857488" y="2835772"/>
            <a:ext cx="3643338" cy="3379310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C:\Users\DULCE\Downloads\click-978023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5292927"/>
            <a:ext cx="920714" cy="922155"/>
          </a:xfrm>
          <a:prstGeom prst="rect">
            <a:avLst/>
          </a:prstGeom>
          <a:noFill/>
        </p:spPr>
      </p:pic>
      <p:sp>
        <p:nvSpPr>
          <p:cNvPr id="8" name="Retângulo 7">
            <a:hlinkClick r:id="rId5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570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-252536" y="-243408"/>
            <a:ext cx="9649072" cy="75608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61" name="Card 2"/>
          <p:cNvSpPr/>
          <p:nvPr/>
        </p:nvSpPr>
        <p:spPr>
          <a:xfrm>
            <a:off x="1043608" y="908720"/>
            <a:ext cx="1080000" cy="1262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ONE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8" name="Card 2"/>
          <p:cNvSpPr/>
          <p:nvPr/>
        </p:nvSpPr>
        <p:spPr>
          <a:xfrm>
            <a:off x="2231775" y="908720"/>
            <a:ext cx="1080000" cy="1262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TWO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2" name="Card 16"/>
          <p:cNvSpPr/>
          <p:nvPr/>
        </p:nvSpPr>
        <p:spPr>
          <a:xfrm>
            <a:off x="4632075" y="376743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SIXTEEN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8" name="Card 15"/>
          <p:cNvSpPr/>
          <p:nvPr/>
        </p:nvSpPr>
        <p:spPr>
          <a:xfrm>
            <a:off x="3431925" y="376743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FIFTEEN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1" name="Number 16"/>
          <p:cNvSpPr/>
          <p:nvPr/>
        </p:nvSpPr>
        <p:spPr>
          <a:xfrm>
            <a:off x="4632075" y="37674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16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7" name="Number 15"/>
          <p:cNvSpPr/>
          <p:nvPr/>
        </p:nvSpPr>
        <p:spPr>
          <a:xfrm>
            <a:off x="3431925" y="37674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15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10" name="Card 14"/>
          <p:cNvSpPr/>
          <p:nvPr/>
        </p:nvSpPr>
        <p:spPr>
          <a:xfrm>
            <a:off x="2231775" y="376743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FOURTEEN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" name="Card 13"/>
          <p:cNvSpPr/>
          <p:nvPr/>
        </p:nvSpPr>
        <p:spPr>
          <a:xfrm>
            <a:off x="1031625" y="376743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THIRTEEN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3" name="Number 14"/>
          <p:cNvSpPr/>
          <p:nvPr/>
        </p:nvSpPr>
        <p:spPr>
          <a:xfrm>
            <a:off x="2231775" y="37674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14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38" name="Number 13"/>
          <p:cNvSpPr/>
          <p:nvPr/>
        </p:nvSpPr>
        <p:spPr>
          <a:xfrm>
            <a:off x="1031625" y="37674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13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29" name="Card 12"/>
          <p:cNvSpPr/>
          <p:nvPr/>
        </p:nvSpPr>
        <p:spPr>
          <a:xfrm>
            <a:off x="7032375" y="233868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TWELVE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5" name="Card 11"/>
          <p:cNvSpPr/>
          <p:nvPr/>
        </p:nvSpPr>
        <p:spPr>
          <a:xfrm>
            <a:off x="5832225" y="233868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ELEVEN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8" name="Number 12"/>
          <p:cNvSpPr/>
          <p:nvPr/>
        </p:nvSpPr>
        <p:spPr>
          <a:xfrm>
            <a:off x="7032375" y="233868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12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4" name="Number 11"/>
          <p:cNvSpPr/>
          <p:nvPr/>
        </p:nvSpPr>
        <p:spPr>
          <a:xfrm>
            <a:off x="5832225" y="233868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11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21" name="Card 10"/>
          <p:cNvSpPr/>
          <p:nvPr/>
        </p:nvSpPr>
        <p:spPr>
          <a:xfrm>
            <a:off x="4632075" y="233868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9" name="Card 8"/>
          <p:cNvSpPr/>
          <p:nvPr/>
        </p:nvSpPr>
        <p:spPr>
          <a:xfrm>
            <a:off x="2231775" y="233868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EIGHT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7" name="Card 9"/>
          <p:cNvSpPr/>
          <p:nvPr/>
        </p:nvSpPr>
        <p:spPr>
          <a:xfrm>
            <a:off x="3431925" y="233868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NINE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0" name="Number 10"/>
          <p:cNvSpPr/>
          <p:nvPr/>
        </p:nvSpPr>
        <p:spPr>
          <a:xfrm>
            <a:off x="4632075" y="233868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10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6" name="Number 9"/>
          <p:cNvSpPr/>
          <p:nvPr/>
        </p:nvSpPr>
        <p:spPr>
          <a:xfrm>
            <a:off x="3431925" y="233868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9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30" name="Card 18"/>
          <p:cNvSpPr/>
          <p:nvPr/>
        </p:nvSpPr>
        <p:spPr>
          <a:xfrm>
            <a:off x="7032375" y="376743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EIGHTEEN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2" name="Number 8"/>
          <p:cNvSpPr/>
          <p:nvPr/>
        </p:nvSpPr>
        <p:spPr>
          <a:xfrm>
            <a:off x="2231775" y="233868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8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9" name="Number 18"/>
          <p:cNvSpPr/>
          <p:nvPr/>
        </p:nvSpPr>
        <p:spPr>
          <a:xfrm>
            <a:off x="7032375" y="37674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18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" name="Card 7"/>
          <p:cNvSpPr/>
          <p:nvPr/>
        </p:nvSpPr>
        <p:spPr>
          <a:xfrm>
            <a:off x="1031625" y="233868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SEVEN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6" name="Card 17"/>
          <p:cNvSpPr/>
          <p:nvPr/>
        </p:nvSpPr>
        <p:spPr>
          <a:xfrm>
            <a:off x="5832225" y="376743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SEVENTEEN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7" name="Number 7"/>
          <p:cNvSpPr/>
          <p:nvPr/>
        </p:nvSpPr>
        <p:spPr>
          <a:xfrm>
            <a:off x="1031625" y="233868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7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28" name="Card 6"/>
          <p:cNvSpPr/>
          <p:nvPr/>
        </p:nvSpPr>
        <p:spPr>
          <a:xfrm>
            <a:off x="7032375" y="922313"/>
            <a:ext cx="1080000" cy="124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SIX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5" name="Number 17"/>
          <p:cNvSpPr/>
          <p:nvPr/>
        </p:nvSpPr>
        <p:spPr>
          <a:xfrm>
            <a:off x="5832225" y="37674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17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57" name="Number 6"/>
          <p:cNvSpPr/>
          <p:nvPr/>
        </p:nvSpPr>
        <p:spPr>
          <a:xfrm>
            <a:off x="7032375" y="9099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6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16" name="Card 3"/>
          <p:cNvSpPr/>
          <p:nvPr/>
        </p:nvSpPr>
        <p:spPr>
          <a:xfrm>
            <a:off x="3431925" y="922313"/>
            <a:ext cx="1080000" cy="124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THREE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0" name="Card 4"/>
          <p:cNvSpPr/>
          <p:nvPr/>
        </p:nvSpPr>
        <p:spPr>
          <a:xfrm>
            <a:off x="4632075" y="922313"/>
            <a:ext cx="1080000" cy="124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FOUR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4" name="Card 5"/>
          <p:cNvSpPr/>
          <p:nvPr/>
        </p:nvSpPr>
        <p:spPr>
          <a:xfrm>
            <a:off x="5832225" y="922314"/>
            <a:ext cx="1080000" cy="1242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FIVE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3" name="Number 5"/>
          <p:cNvSpPr/>
          <p:nvPr/>
        </p:nvSpPr>
        <p:spPr>
          <a:xfrm>
            <a:off x="5832225" y="9099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5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9" name="Number 4"/>
          <p:cNvSpPr/>
          <p:nvPr/>
        </p:nvSpPr>
        <p:spPr>
          <a:xfrm>
            <a:off x="4632075" y="9099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4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5" name="Number 3"/>
          <p:cNvSpPr/>
          <p:nvPr/>
        </p:nvSpPr>
        <p:spPr>
          <a:xfrm>
            <a:off x="3431925" y="9099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3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41" name="Number 2"/>
          <p:cNvSpPr/>
          <p:nvPr/>
        </p:nvSpPr>
        <p:spPr>
          <a:xfrm>
            <a:off x="2231775" y="90993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2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11" name="Card 20"/>
          <p:cNvSpPr/>
          <p:nvPr/>
        </p:nvSpPr>
        <p:spPr>
          <a:xfrm>
            <a:off x="2231775" y="519618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TWENTY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" name="Card 19"/>
          <p:cNvSpPr/>
          <p:nvPr/>
        </p:nvSpPr>
        <p:spPr>
          <a:xfrm>
            <a:off x="1031625" y="5196188"/>
            <a:ext cx="1080000" cy="12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NINETEEN</a:t>
            </a:r>
            <a:endParaRPr lang="en-GB" sz="1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4" name="Number 20"/>
          <p:cNvSpPr/>
          <p:nvPr/>
        </p:nvSpPr>
        <p:spPr>
          <a:xfrm>
            <a:off x="2231775" y="519618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20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39" name="Number 19"/>
          <p:cNvSpPr/>
          <p:nvPr/>
        </p:nvSpPr>
        <p:spPr>
          <a:xfrm>
            <a:off x="1031625" y="5196188"/>
            <a:ext cx="1080000" cy="1260000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19</a:t>
            </a:r>
            <a:endParaRPr lang="en-GB" sz="6000" dirty="0">
              <a:cs typeface="Arial" panose="020B0604020202020204" pitchFamily="34" charset="0"/>
            </a:endParaRPr>
          </a:p>
        </p:txBody>
      </p:sp>
      <p:sp>
        <p:nvSpPr>
          <p:cNvPr id="33" name="Title"/>
          <p:cNvSpPr/>
          <p:nvPr/>
        </p:nvSpPr>
        <p:spPr>
          <a:xfrm>
            <a:off x="180528" y="128826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altLang="ja-JP" sz="4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NUMBERS (1 TO 20)</a:t>
            </a:r>
            <a:endParaRPr lang="ja-JP" altLang="en-US" sz="4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" name="Hide All Button"/>
          <p:cNvSpPr/>
          <p:nvPr/>
        </p:nvSpPr>
        <p:spPr>
          <a:xfrm>
            <a:off x="5724128" y="5962302"/>
            <a:ext cx="1080000" cy="360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Hide All</a:t>
            </a:r>
            <a:endParaRPr lang="en-GB" sz="2000" dirty="0"/>
          </a:p>
        </p:txBody>
      </p:sp>
      <p:sp>
        <p:nvSpPr>
          <p:cNvPr id="88" name="Show All Button"/>
          <p:cNvSpPr/>
          <p:nvPr/>
        </p:nvSpPr>
        <p:spPr>
          <a:xfrm>
            <a:off x="6924278" y="5960808"/>
            <a:ext cx="1080000" cy="35999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Show All</a:t>
            </a:r>
            <a:endParaRPr lang="en-GB" dirty="0"/>
          </a:p>
        </p:txBody>
      </p:sp>
      <p:sp>
        <p:nvSpPr>
          <p:cNvPr id="36" name="Number 1"/>
          <p:cNvSpPr/>
          <p:nvPr/>
        </p:nvSpPr>
        <p:spPr>
          <a:xfrm>
            <a:off x="1043608" y="908720"/>
            <a:ext cx="1080000" cy="1273593"/>
          </a:xfrm>
          <a:prstGeom prst="rect">
            <a:avLst/>
          </a:prstGeom>
          <a:gradFill flip="none" rotWithShape="1">
            <a:gsLst>
              <a:gs pos="100000">
                <a:schemeClr val="accent5">
                  <a:lumMod val="67000"/>
                </a:schemeClr>
              </a:gs>
              <a:gs pos="0">
                <a:schemeClr val="accent5">
                  <a:lumMod val="97000"/>
                  <a:lumOff val="3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cs typeface="Arial" panose="020B0604020202020204" pitchFamily="34" charset="0"/>
              </a:rPr>
              <a:t>1</a:t>
            </a:r>
            <a:endParaRPr lang="en-GB" sz="6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2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1000"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</p:childTnLst>
        </p:cTn>
      </p:par>
    </p:tnLst>
    <p:bldLst>
      <p:bldP spid="51" grpId="0" animBg="1"/>
      <p:bldP spid="51" grpId="1" animBg="1"/>
      <p:bldP spid="51" grpId="2" animBg="1"/>
      <p:bldP spid="51" grpId="3" animBg="1"/>
      <p:bldP spid="47" grpId="0" animBg="1"/>
      <p:bldP spid="47" grpId="1" animBg="1"/>
      <p:bldP spid="47" grpId="2" animBg="1"/>
      <p:bldP spid="47" grpId="3" animBg="1"/>
      <p:bldP spid="43" grpId="0" animBg="1"/>
      <p:bldP spid="43" grpId="1" animBg="1"/>
      <p:bldP spid="43" grpId="2" animBg="1"/>
      <p:bldP spid="43" grpId="3" animBg="1"/>
      <p:bldP spid="38" grpId="0" animBg="1"/>
      <p:bldP spid="38" grpId="1" animBg="1"/>
      <p:bldP spid="38" grpId="2" animBg="1"/>
      <p:bldP spid="38" grpId="3" animBg="1"/>
      <p:bldP spid="58" grpId="0" animBg="1"/>
      <p:bldP spid="58" grpId="1" animBg="1"/>
      <p:bldP spid="58" grpId="2" animBg="1"/>
      <p:bldP spid="58" grpId="3" animBg="1"/>
      <p:bldP spid="54" grpId="0" animBg="1"/>
      <p:bldP spid="54" grpId="1" animBg="1"/>
      <p:bldP spid="54" grpId="2" animBg="1"/>
      <p:bldP spid="54" grpId="3" animBg="1"/>
      <p:bldP spid="50" grpId="0" animBg="1"/>
      <p:bldP spid="50" grpId="1" animBg="1"/>
      <p:bldP spid="50" grpId="2" animBg="1"/>
      <p:bldP spid="50" grpId="3" animBg="1"/>
      <p:bldP spid="46" grpId="0" animBg="1"/>
      <p:bldP spid="46" grpId="1" animBg="1"/>
      <p:bldP spid="46" grpId="2" animBg="1"/>
      <p:bldP spid="46" grpId="3" animBg="1"/>
      <p:bldP spid="42" grpId="0" animBg="1"/>
      <p:bldP spid="42" grpId="1" animBg="1"/>
      <p:bldP spid="42" grpId="2" animBg="1"/>
      <p:bldP spid="42" grpId="3" animBg="1"/>
      <p:bldP spid="59" grpId="0" animBg="1"/>
      <p:bldP spid="59" grpId="1" animBg="1"/>
      <p:bldP spid="59" grpId="2" animBg="1"/>
      <p:bldP spid="59" grpId="3" animBg="1"/>
      <p:bldP spid="37" grpId="0" animBg="1"/>
      <p:bldP spid="37" grpId="1" animBg="1"/>
      <p:bldP spid="37" grpId="2" animBg="1"/>
      <p:bldP spid="37" grpId="3" animBg="1"/>
      <p:bldP spid="55" grpId="0" animBg="1"/>
      <p:bldP spid="55" grpId="1" animBg="1"/>
      <p:bldP spid="55" grpId="2" animBg="1"/>
      <p:bldP spid="55" grpId="3" animBg="1"/>
      <p:bldP spid="57" grpId="0" animBg="1"/>
      <p:bldP spid="57" grpId="1" animBg="1"/>
      <p:bldP spid="57" grpId="2" animBg="1"/>
      <p:bldP spid="57" grpId="3" animBg="1"/>
      <p:bldP spid="53" grpId="0" animBg="1"/>
      <p:bldP spid="53" grpId="1" animBg="1"/>
      <p:bldP spid="53" grpId="2" animBg="1"/>
      <p:bldP spid="53" grpId="3" animBg="1"/>
      <p:bldP spid="49" grpId="0" animBg="1"/>
      <p:bldP spid="49" grpId="1" animBg="1"/>
      <p:bldP spid="49" grpId="2" animBg="1"/>
      <p:bldP spid="49" grpId="3" animBg="1"/>
      <p:bldP spid="45" grpId="0" animBg="1"/>
      <p:bldP spid="45" grpId="1" animBg="1"/>
      <p:bldP spid="45" grpId="2" animBg="1"/>
      <p:bldP spid="45" grpId="3" animBg="1"/>
      <p:bldP spid="41" grpId="0" animBg="1"/>
      <p:bldP spid="41" grpId="1" animBg="1"/>
      <p:bldP spid="41" grpId="2" animBg="1"/>
      <p:bldP spid="41" grpId="3" animBg="1"/>
      <p:bldP spid="44" grpId="0" animBg="1"/>
      <p:bldP spid="44" grpId="1" animBg="1"/>
      <p:bldP spid="44" grpId="2" animBg="1"/>
      <p:bldP spid="44" grpId="3" animBg="1"/>
      <p:bldP spid="39" grpId="0" animBg="1"/>
      <p:bldP spid="39" grpId="1" animBg="1"/>
      <p:bldP spid="39" grpId="2" animBg="1"/>
      <p:bldP spid="39" grpId="3" animBg="1"/>
      <p:bldP spid="36" grpId="0" animBg="1"/>
      <p:bldP spid="36" grpId="2" animBg="1"/>
      <p:bldP spid="36" grpId="3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8" name="Rectangle 38"/>
          <p:cNvSpPr>
            <a:spLocks noGrp="1" noChangeArrowheads="1"/>
          </p:cNvSpPr>
          <p:nvPr>
            <p:ph type="title"/>
          </p:nvPr>
        </p:nvSpPr>
        <p:spPr>
          <a:xfrm>
            <a:off x="662880" y="1628800"/>
            <a:ext cx="8229600" cy="584623"/>
          </a:xfrm>
        </p:spPr>
        <p:txBody>
          <a:bodyPr>
            <a:normAutofit fontScale="90000"/>
          </a:bodyPr>
          <a:lstStyle/>
          <a:p>
            <a:r>
              <a:rPr lang="en-US" altLang="pt-BR" sz="4800" b="1" dirty="0" smtClean="0">
                <a:solidFill>
                  <a:srgbClr val="0070C0"/>
                </a:solidFill>
              </a:rPr>
              <a:t>Choose </a:t>
            </a:r>
            <a:r>
              <a:rPr lang="en-US" altLang="pt-BR" sz="4800" b="1" dirty="0">
                <a:solidFill>
                  <a:srgbClr val="0070C0"/>
                </a:solidFill>
              </a:rPr>
              <a:t>a </a:t>
            </a:r>
            <a:r>
              <a:rPr lang="en-US" altLang="pt-BR" sz="4800" b="1" dirty="0" smtClean="0">
                <a:solidFill>
                  <a:srgbClr val="0070C0"/>
                </a:solidFill>
              </a:rPr>
              <a:t>letter.</a:t>
            </a:r>
            <a:endParaRPr lang="en-US" altLang="pt-BR" sz="4800" b="1" dirty="0">
              <a:solidFill>
                <a:srgbClr val="0070C0"/>
              </a:solidFill>
            </a:endParaRPr>
          </a:p>
        </p:txBody>
      </p:sp>
      <p:graphicFrame>
        <p:nvGraphicFramePr>
          <p:cNvPr id="10615" name="Group 37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02639204"/>
              </p:ext>
            </p:extLst>
          </p:nvPr>
        </p:nvGraphicFramePr>
        <p:xfrm>
          <a:off x="1409031" y="2427312"/>
          <a:ext cx="6532562" cy="38100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997298"/>
                <a:gridCol w="1109427"/>
                <a:gridCol w="1106790"/>
                <a:gridCol w="1110747"/>
                <a:gridCol w="1104150"/>
                <a:gridCol w="1104150"/>
              </a:tblGrid>
              <a:tr h="6873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b="0" i="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  <a:hlinkClick r:id="rId55" action="ppaction://hlinksldjump"/>
                        </a:rPr>
                        <a:t>A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56" action="ppaction://hlinksldjump"/>
                        </a:rPr>
                        <a:t>B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57" action="ppaction://hlinksldjump"/>
                        </a:rPr>
                        <a:t>C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58" action="ppaction://hlinksldjump"/>
                        </a:rPr>
                        <a:t>D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59" action="ppaction://hlinksldjump"/>
                        </a:rPr>
                        <a:t>E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rowSpan="4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6873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0" action="ppaction://hlinksldjump"/>
                        </a:rPr>
                        <a:t>F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1" action="ppaction://hlinksldjump"/>
                        </a:rPr>
                        <a:t>G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2" action="ppaction://hlinksldjump"/>
                        </a:rPr>
                        <a:t>H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3" action="ppaction://hlinksldjump"/>
                        </a:rPr>
                        <a:t>I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4" action="ppaction://hlinksldjump"/>
                        </a:rPr>
                        <a:t>J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pt-BR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5" action="ppaction://hlinksldjump"/>
                        </a:rPr>
                        <a:t>K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6" action="ppaction://hlinksldjump"/>
                        </a:rPr>
                        <a:t>L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7" action="ppaction://hlinksldjump"/>
                        </a:rPr>
                        <a:t>M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8" action="ppaction://hlinksldjump"/>
                        </a:rPr>
                        <a:t>N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69" action="ppaction://hlinksldjump"/>
                        </a:rPr>
                        <a:t>O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pt-BR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70" action="ppaction://hlinksldjump"/>
                        </a:rPr>
                        <a:t>P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71" action="ppaction://hlinksldjump"/>
                        </a:rPr>
                        <a:t>Q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72" action="ppaction://hlinksldjump"/>
                        </a:rPr>
                        <a:t>R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73" action="ppaction://hlinksldjump"/>
                        </a:rPr>
                        <a:t>S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74" action="ppaction://hlinksldjump"/>
                        </a:rPr>
                        <a:t>T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pt-BR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75" action="ppaction://hlinksldjump"/>
                        </a:rPr>
                        <a:t>U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76" action="ppaction://hlinksldjump"/>
                        </a:rPr>
                        <a:t>V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77" action="ppaction://hlinksldjump"/>
                        </a:rPr>
                        <a:t>W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hlinkClick r:id="rId78" action="ppaction://hlinksldjump"/>
                        </a:rPr>
                        <a:t>X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4400" b="0" i="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  <a:hlinkClick r:id="rId79" action="ppaction://hlinksldjump"/>
                        </a:rPr>
                        <a:t>Y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pt-BR" sz="4400" u="none" strike="noStrike" cap="none" normalizeH="0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80" action="ppaction://hlinksldjump"/>
                        </a:rPr>
                        <a:t>Z</a:t>
                      </a:r>
                      <a:endParaRPr kumimoji="0" lang="en-US" altLang="pt-BR" sz="4400" b="0" i="0" u="none" strike="noStrike" cap="none" normalizeH="0" baseline="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4" name="a (1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1"/>
          <a:stretch>
            <a:fillRect/>
          </a:stretch>
        </p:blipFill>
        <p:spPr>
          <a:xfrm>
            <a:off x="1979712" y="2418009"/>
            <a:ext cx="366001" cy="366001"/>
          </a:xfrm>
          <a:prstGeom prst="rect">
            <a:avLst/>
          </a:prstGeom>
        </p:spPr>
      </p:pic>
      <p:pic>
        <p:nvPicPr>
          <p:cNvPr id="5" name="b (1)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3131840" y="2418009"/>
            <a:ext cx="366001" cy="366001"/>
          </a:xfrm>
          <a:prstGeom prst="rect">
            <a:avLst/>
          </a:prstGeom>
        </p:spPr>
      </p:pic>
      <p:pic>
        <p:nvPicPr>
          <p:cNvPr id="6" name="c (1)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4278764" y="2418009"/>
            <a:ext cx="365244" cy="365244"/>
          </a:xfrm>
          <a:prstGeom prst="rect">
            <a:avLst/>
          </a:prstGeom>
        </p:spPr>
      </p:pic>
      <p:pic>
        <p:nvPicPr>
          <p:cNvPr id="7" name="d (1)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5364088" y="2418009"/>
            <a:ext cx="309796" cy="309796"/>
          </a:xfrm>
          <a:prstGeom prst="rect">
            <a:avLst/>
          </a:prstGeom>
        </p:spPr>
      </p:pic>
      <p:pic>
        <p:nvPicPr>
          <p:cNvPr id="8" name="e (1).mp3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6472540" y="2446341"/>
            <a:ext cx="360370" cy="360370"/>
          </a:xfrm>
          <a:prstGeom prst="rect">
            <a:avLst/>
          </a:prstGeom>
        </p:spPr>
      </p:pic>
      <p:pic>
        <p:nvPicPr>
          <p:cNvPr id="9" name="f (1).mp3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2062869" y="3166772"/>
            <a:ext cx="348891" cy="348891"/>
          </a:xfrm>
          <a:prstGeom prst="rect">
            <a:avLst/>
          </a:prstGeom>
        </p:spPr>
      </p:pic>
      <p:pic>
        <p:nvPicPr>
          <p:cNvPr id="10" name="g (1).mp3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3158398" y="3210097"/>
            <a:ext cx="333482" cy="333482"/>
          </a:xfrm>
          <a:prstGeom prst="rect">
            <a:avLst/>
          </a:prstGeom>
        </p:spPr>
      </p:pic>
      <p:pic>
        <p:nvPicPr>
          <p:cNvPr id="11" name="h (1).mp3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4283968" y="3210097"/>
            <a:ext cx="333483" cy="333483"/>
          </a:xfrm>
          <a:prstGeom prst="rect">
            <a:avLst/>
          </a:prstGeom>
        </p:spPr>
      </p:pic>
      <p:pic>
        <p:nvPicPr>
          <p:cNvPr id="12" name="i (1).mp3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5318637" y="3193328"/>
            <a:ext cx="350251" cy="350251"/>
          </a:xfrm>
          <a:prstGeom prst="rect">
            <a:avLst/>
          </a:prstGeom>
        </p:spPr>
      </p:pic>
      <p:pic>
        <p:nvPicPr>
          <p:cNvPr id="13" name="j (1).mp3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6444208" y="3205123"/>
            <a:ext cx="377872" cy="377872"/>
          </a:xfrm>
          <a:prstGeom prst="rect">
            <a:avLst/>
          </a:prstGeom>
        </p:spPr>
      </p:pic>
      <p:pic>
        <p:nvPicPr>
          <p:cNvPr id="14" name="k (1).mp3">
            <a:hlinkClick r:id="" action="ppaction://media"/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2062868" y="3960587"/>
            <a:ext cx="348891" cy="348891"/>
          </a:xfrm>
          <a:prstGeom prst="rect">
            <a:avLst/>
          </a:prstGeom>
        </p:spPr>
      </p:pic>
      <p:pic>
        <p:nvPicPr>
          <p:cNvPr id="15" name="l (1).mp3">
            <a:hlinkClick r:id="" action="ppaction://media"/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3152347" y="3969945"/>
            <a:ext cx="339533" cy="339533"/>
          </a:xfrm>
          <a:prstGeom prst="rect">
            <a:avLst/>
          </a:prstGeom>
        </p:spPr>
      </p:pic>
      <p:pic>
        <p:nvPicPr>
          <p:cNvPr id="16" name="m (1).mp3">
            <a:hlinkClick r:id="" action="ppaction://media"/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4283969" y="4002185"/>
            <a:ext cx="360040" cy="360040"/>
          </a:xfrm>
          <a:prstGeom prst="rect">
            <a:avLst/>
          </a:prstGeom>
        </p:spPr>
      </p:pic>
      <p:pic>
        <p:nvPicPr>
          <p:cNvPr id="17" name="n (1).mp3">
            <a:hlinkClick r:id="" action="ppaction://media"/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5364088" y="4002185"/>
            <a:ext cx="350251" cy="350251"/>
          </a:xfrm>
          <a:prstGeom prst="rect">
            <a:avLst/>
          </a:prstGeom>
        </p:spPr>
      </p:pic>
      <p:pic>
        <p:nvPicPr>
          <p:cNvPr id="18" name="o (1).mp3">
            <a:hlinkClick r:id="" action="ppaction://media"/>
          </p:cNvPr>
          <p:cNvPicPr>
            <a:picLocks noChangeAspect="1"/>
          </p:cNvPicPr>
          <p:nvPr>
            <a:audioFile r:link="rId30"/>
            <p:extLst>
              <p:ext uri="{DAA4B4D4-6D71-4841-9C94-3DE7FCFB9230}">
                <p14:media xmlns:p14="http://schemas.microsoft.com/office/powerpoint/2010/main" r:embed="rId29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6444208" y="4002185"/>
            <a:ext cx="360040" cy="360040"/>
          </a:xfrm>
          <a:prstGeom prst="rect">
            <a:avLst/>
          </a:prstGeom>
        </p:spPr>
      </p:pic>
      <p:pic>
        <p:nvPicPr>
          <p:cNvPr id="19" name="p (1).mp3">
            <a:hlinkClick r:id="" action="ppaction://media"/>
          </p:cNvPr>
          <p:cNvPicPr>
            <a:picLocks noChangeAspect="1"/>
          </p:cNvPicPr>
          <p:nvPr>
            <a:audioFile r:link="rId32"/>
            <p:extLst>
              <p:ext uri="{DAA4B4D4-6D71-4841-9C94-3DE7FCFB9230}">
                <p14:media xmlns:p14="http://schemas.microsoft.com/office/powerpoint/2010/main" r:embed="rId31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2059762" y="4722265"/>
            <a:ext cx="351998" cy="351998"/>
          </a:xfrm>
          <a:prstGeom prst="rect">
            <a:avLst/>
          </a:prstGeom>
        </p:spPr>
      </p:pic>
      <p:pic>
        <p:nvPicPr>
          <p:cNvPr id="20" name="q (1).mp3">
            <a:hlinkClick r:id="" action="ppaction://media"/>
          </p:cNvPr>
          <p:cNvPicPr>
            <a:picLocks noChangeAspect="1"/>
          </p:cNvPicPr>
          <p:nvPr>
            <a:audioFile r:link="rId34"/>
            <p:extLst>
              <p:ext uri="{DAA4B4D4-6D71-4841-9C94-3DE7FCFB9230}">
                <p14:media xmlns:p14="http://schemas.microsoft.com/office/powerpoint/2010/main" r:embed="rId33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3145390" y="4764824"/>
            <a:ext cx="346490" cy="346490"/>
          </a:xfrm>
          <a:prstGeom prst="rect">
            <a:avLst/>
          </a:prstGeom>
        </p:spPr>
      </p:pic>
      <p:pic>
        <p:nvPicPr>
          <p:cNvPr id="21" name="r (1).mp3">
            <a:hlinkClick r:id="" action="ppaction://media"/>
          </p:cNvPr>
          <p:cNvPicPr>
            <a:picLocks noChangeAspect="1"/>
          </p:cNvPicPr>
          <p:nvPr>
            <a:audioFile r:link="rId36"/>
            <p:extLst>
              <p:ext uri="{DAA4B4D4-6D71-4841-9C94-3DE7FCFB9230}">
                <p14:media xmlns:p14="http://schemas.microsoft.com/office/powerpoint/2010/main" r:embed="rId35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4291998" y="4764824"/>
            <a:ext cx="352010" cy="352010"/>
          </a:xfrm>
          <a:prstGeom prst="rect">
            <a:avLst/>
          </a:prstGeom>
        </p:spPr>
      </p:pic>
      <p:pic>
        <p:nvPicPr>
          <p:cNvPr id="22" name="s (1).mp3">
            <a:hlinkClick r:id="" action="ppaction://media"/>
          </p:cNvPr>
          <p:cNvPicPr>
            <a:picLocks noChangeAspect="1"/>
          </p:cNvPicPr>
          <p:nvPr>
            <a:audioFile r:link="rId38"/>
            <p:extLst>
              <p:ext uri="{DAA4B4D4-6D71-4841-9C94-3DE7FCFB9230}">
                <p14:media xmlns:p14="http://schemas.microsoft.com/office/powerpoint/2010/main" r:embed="rId37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5328883" y="4722265"/>
            <a:ext cx="388463" cy="388463"/>
          </a:xfrm>
          <a:prstGeom prst="rect">
            <a:avLst/>
          </a:prstGeom>
        </p:spPr>
      </p:pic>
      <p:pic>
        <p:nvPicPr>
          <p:cNvPr id="23" name="t (1).mp3">
            <a:hlinkClick r:id="" action="ppaction://media"/>
          </p:cNvPr>
          <p:cNvPicPr>
            <a:picLocks noChangeAspect="1"/>
          </p:cNvPicPr>
          <p:nvPr>
            <a:audioFile r:link="rId40"/>
            <p:extLst>
              <p:ext uri="{DAA4B4D4-6D71-4841-9C94-3DE7FCFB9230}">
                <p14:media xmlns:p14="http://schemas.microsoft.com/office/powerpoint/2010/main" r:embed="rId39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6472539" y="4722265"/>
            <a:ext cx="349541" cy="349541"/>
          </a:xfrm>
          <a:prstGeom prst="rect">
            <a:avLst/>
          </a:prstGeom>
        </p:spPr>
      </p:pic>
      <p:pic>
        <p:nvPicPr>
          <p:cNvPr id="24" name="u (1).mp3">
            <a:hlinkClick r:id="" action="ppaction://media"/>
          </p:cNvPr>
          <p:cNvPicPr>
            <a:picLocks noChangeAspect="1"/>
          </p:cNvPicPr>
          <p:nvPr>
            <a:audioFile r:link="rId42"/>
            <p:extLst>
              <p:ext uri="{DAA4B4D4-6D71-4841-9C94-3DE7FCFB9230}">
                <p14:media xmlns:p14="http://schemas.microsoft.com/office/powerpoint/2010/main" r:embed="rId41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2123728" y="5514353"/>
            <a:ext cx="305487" cy="305487"/>
          </a:xfrm>
          <a:prstGeom prst="rect">
            <a:avLst/>
          </a:prstGeom>
        </p:spPr>
      </p:pic>
      <p:pic>
        <p:nvPicPr>
          <p:cNvPr id="25" name="v (1).mp3">
            <a:hlinkClick r:id="" action="ppaction://media"/>
          </p:cNvPr>
          <p:cNvPicPr>
            <a:picLocks noChangeAspect="1"/>
          </p:cNvPicPr>
          <p:nvPr>
            <a:audioFile r:link="rId44"/>
            <p:extLst>
              <p:ext uri="{DAA4B4D4-6D71-4841-9C94-3DE7FCFB9230}">
                <p14:media xmlns:p14="http://schemas.microsoft.com/office/powerpoint/2010/main" r:embed="rId43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3203848" y="5514353"/>
            <a:ext cx="322947" cy="322947"/>
          </a:xfrm>
          <a:prstGeom prst="rect">
            <a:avLst/>
          </a:prstGeom>
        </p:spPr>
      </p:pic>
      <p:pic>
        <p:nvPicPr>
          <p:cNvPr id="26" name="w (1).mp3">
            <a:hlinkClick r:id="" action="ppaction://media"/>
          </p:cNvPr>
          <p:cNvPicPr>
            <a:picLocks noChangeAspect="1"/>
          </p:cNvPicPr>
          <p:nvPr>
            <a:audioFile r:link="rId46"/>
            <p:extLst>
              <p:ext uri="{DAA4B4D4-6D71-4841-9C94-3DE7FCFB9230}">
                <p14:media xmlns:p14="http://schemas.microsoft.com/office/powerpoint/2010/main" r:embed="rId45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4310524" y="5514353"/>
            <a:ext cx="333483" cy="333483"/>
          </a:xfrm>
          <a:prstGeom prst="rect">
            <a:avLst/>
          </a:prstGeom>
        </p:spPr>
      </p:pic>
      <p:pic>
        <p:nvPicPr>
          <p:cNvPr id="27" name="x (1).mp3">
            <a:hlinkClick r:id="" action="ppaction://media"/>
          </p:cNvPr>
          <p:cNvPicPr>
            <a:picLocks noChangeAspect="1"/>
          </p:cNvPicPr>
          <p:nvPr>
            <a:audioFile r:link="rId48"/>
            <p:extLst>
              <p:ext uri="{DAA4B4D4-6D71-4841-9C94-3DE7FCFB9230}">
                <p14:media xmlns:p14="http://schemas.microsoft.com/office/powerpoint/2010/main" r:embed="rId47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5380826" y="5514353"/>
            <a:ext cx="343302" cy="343302"/>
          </a:xfrm>
          <a:prstGeom prst="rect">
            <a:avLst/>
          </a:prstGeom>
        </p:spPr>
      </p:pic>
      <p:pic>
        <p:nvPicPr>
          <p:cNvPr id="28" name="y (1).mp3">
            <a:hlinkClick r:id="" action="ppaction://media"/>
          </p:cNvPr>
          <p:cNvPicPr>
            <a:picLocks noChangeAspect="1"/>
          </p:cNvPicPr>
          <p:nvPr>
            <a:audioFile r:link="rId50"/>
            <p:extLst>
              <p:ext uri="{DAA4B4D4-6D71-4841-9C94-3DE7FCFB9230}">
                <p14:media xmlns:p14="http://schemas.microsoft.com/office/powerpoint/2010/main" r:embed="rId49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6444208" y="5514353"/>
            <a:ext cx="354420" cy="354420"/>
          </a:xfrm>
          <a:prstGeom prst="rect">
            <a:avLst/>
          </a:prstGeom>
        </p:spPr>
      </p:pic>
      <p:pic>
        <p:nvPicPr>
          <p:cNvPr id="29" name="z (1).mp3">
            <a:hlinkClick r:id="" action="ppaction://media"/>
          </p:cNvPr>
          <p:cNvPicPr>
            <a:picLocks noChangeAspect="1"/>
          </p:cNvPicPr>
          <p:nvPr>
            <a:audioFile r:link="rId52"/>
            <p:extLst>
              <p:ext uri="{DAA4B4D4-6D71-4841-9C94-3DE7FCFB9230}">
                <p14:media xmlns:p14="http://schemas.microsoft.com/office/powerpoint/2010/main" r:embed="rId51"/>
              </p:ext>
            </p:extLst>
          </p:nvPr>
        </p:nvPicPr>
        <p:blipFill>
          <a:blip r:embed="rId82"/>
          <a:stretch>
            <a:fillRect/>
          </a:stretch>
        </p:blipFill>
        <p:spPr>
          <a:xfrm>
            <a:off x="7596336" y="5514353"/>
            <a:ext cx="337308" cy="337308"/>
          </a:xfrm>
          <a:prstGeom prst="rect">
            <a:avLst/>
          </a:prstGeom>
        </p:spPr>
      </p:pic>
      <p:pic>
        <p:nvPicPr>
          <p:cNvPr id="65538" name="Picture 2" descr="Resultado de imagem para seta de avançar">
            <a:hlinkClick r:id="rId83" action="ppaction://hlinksldjump"/>
          </p:cNvPr>
          <p:cNvPicPr>
            <a:picLocks noChangeAspect="1" noChangeArrowheads="1"/>
          </p:cNvPicPr>
          <p:nvPr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009" y="200838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itle 3"/>
          <p:cNvSpPr txBox="1">
            <a:spLocks/>
          </p:cNvSpPr>
          <p:nvPr/>
        </p:nvSpPr>
        <p:spPr>
          <a:xfrm>
            <a:off x="467544" y="1124743"/>
            <a:ext cx="6871724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9E1D"/>
                </a:solidFill>
              </a:rPr>
              <a:t>Task 1</a:t>
            </a:r>
            <a:endParaRPr lang="en-US" sz="3200" dirty="0">
              <a:solidFill>
                <a:srgbClr val="FF9E1D"/>
              </a:solidFill>
            </a:endParaRPr>
          </a:p>
        </p:txBody>
      </p:sp>
      <p:sp>
        <p:nvSpPr>
          <p:cNvPr id="32" name="Retângulo 31">
            <a:hlinkClick r:id="rId85" action="ppaction://hlinksldjump"/>
          </p:cNvPr>
          <p:cNvSpPr/>
          <p:nvPr/>
        </p:nvSpPr>
        <p:spPr>
          <a:xfrm>
            <a:off x="2699792" y="0"/>
            <a:ext cx="4104456" cy="1506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70988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7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7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8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8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81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8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79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86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91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88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7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84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7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84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81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9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816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84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vol="8000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86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vol="80000">
                <p:cTn id="1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816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1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936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8000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88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 vol="80000">
                <p:cTn id="1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2" dur="888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vol="80000">
                <p:cTn id="1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8" dur="912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1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4" dur="84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1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0" dur="840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vol="80000">
                <p:cTn id="1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768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 vol="80000">
                <p:cTn id="1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736" y="1586711"/>
            <a:ext cx="1255686" cy="4849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Task 8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86454"/>
            <a:ext cx="8076895" cy="5269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857224" y="2181517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err="1" smtClean="0"/>
              <a:t>Battleship</a:t>
            </a:r>
            <a:r>
              <a:rPr lang="pt-BR" sz="2400" b="1" i="1" dirty="0" smtClean="0"/>
              <a:t> Game. </a:t>
            </a:r>
            <a:endParaRPr lang="pt-BR" sz="2400" b="1" i="1" dirty="0"/>
          </a:p>
        </p:txBody>
      </p:sp>
      <p:sp>
        <p:nvSpPr>
          <p:cNvPr id="1028" name="AutoShape 4" descr="Clique Em, Tag, Botão, Internet, Web, Negócios, Íc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5362" name="Picture 2" descr="Marinha De S De U, Batalha Naval, Marinha, Reino Unid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526" y="3356992"/>
            <a:ext cx="3888698" cy="2750444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DULCE\Downloads\click-978023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1526" y="5292927"/>
            <a:ext cx="920714" cy="922155"/>
          </a:xfrm>
          <a:prstGeom prst="rect">
            <a:avLst/>
          </a:prstGeom>
          <a:noFill/>
        </p:spPr>
      </p:pic>
      <p:sp>
        <p:nvSpPr>
          <p:cNvPr id="8" name="Retângulo 7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1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Backboard"/>
          <p:cNvSpPr/>
          <p:nvPr/>
        </p:nvSpPr>
        <p:spPr>
          <a:xfrm>
            <a:off x="0" y="-1"/>
            <a:ext cx="9144000" cy="68484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1" name="Battleship"/>
          <p:cNvGrpSpPr/>
          <p:nvPr/>
        </p:nvGrpSpPr>
        <p:grpSpPr>
          <a:xfrm rot="5400000">
            <a:off x="5557334" y="82285"/>
            <a:ext cx="1080000" cy="3780000"/>
            <a:chOff x="3320999" y="1651967"/>
            <a:chExt cx="1080000" cy="5040000"/>
          </a:xfrm>
        </p:grpSpPr>
        <p:sp>
          <p:nvSpPr>
            <p:cNvPr id="82" name="Base"/>
            <p:cNvSpPr/>
            <p:nvPr/>
          </p:nvSpPr>
          <p:spPr>
            <a:xfrm>
              <a:off x="3320999" y="1651967"/>
              <a:ext cx="1080000" cy="504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3" name="Points"/>
            <p:cNvGrpSpPr/>
            <p:nvPr/>
          </p:nvGrpSpPr>
          <p:grpSpPr>
            <a:xfrm>
              <a:off x="3575517" y="1989784"/>
              <a:ext cx="561729" cy="4438418"/>
              <a:chOff x="3575517" y="1989145"/>
              <a:chExt cx="561729" cy="4438418"/>
            </a:xfrm>
            <a:solidFill>
              <a:srgbClr val="FF9999"/>
            </a:solidFill>
          </p:grpSpPr>
          <p:sp>
            <p:nvSpPr>
              <p:cNvPr id="84" name="1 Point"/>
              <p:cNvSpPr/>
              <p:nvPr/>
            </p:nvSpPr>
            <p:spPr>
              <a:xfrm>
                <a:off x="3680999" y="1989145"/>
                <a:ext cx="360000" cy="360000"/>
              </a:xfrm>
              <a:prstGeom prst="ellipse">
                <a:avLst/>
              </a:prstGeom>
              <a:solidFill>
                <a:srgbClr val="FF999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1 Point"/>
              <p:cNvSpPr/>
              <p:nvPr/>
            </p:nvSpPr>
            <p:spPr>
              <a:xfrm>
                <a:off x="3597246" y="3235528"/>
                <a:ext cx="540000" cy="540000"/>
              </a:xfrm>
              <a:prstGeom prst="ellipse">
                <a:avLst/>
              </a:prstGeom>
              <a:solidFill>
                <a:srgbClr val="FF999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1 Point"/>
              <p:cNvSpPr/>
              <p:nvPr/>
            </p:nvSpPr>
            <p:spPr>
              <a:xfrm>
                <a:off x="3575517" y="4595695"/>
                <a:ext cx="540000" cy="540000"/>
              </a:xfrm>
              <a:prstGeom prst="ellipse">
                <a:avLst/>
              </a:prstGeom>
              <a:solidFill>
                <a:srgbClr val="FF999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8" name="1 Point"/>
              <p:cNvSpPr/>
              <p:nvPr/>
            </p:nvSpPr>
            <p:spPr>
              <a:xfrm>
                <a:off x="3680999" y="6067563"/>
                <a:ext cx="360000" cy="360000"/>
              </a:xfrm>
              <a:prstGeom prst="ellipse">
                <a:avLst/>
              </a:prstGeom>
              <a:solidFill>
                <a:srgbClr val="FF9999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89" name="Cruiser"/>
          <p:cNvGrpSpPr/>
          <p:nvPr/>
        </p:nvGrpSpPr>
        <p:grpSpPr>
          <a:xfrm>
            <a:off x="2127162" y="3058474"/>
            <a:ext cx="810000" cy="3600000"/>
            <a:chOff x="3320999" y="3291179"/>
            <a:chExt cx="1080000" cy="3441713"/>
          </a:xfrm>
          <a:solidFill>
            <a:srgbClr val="FFFF00"/>
          </a:solidFill>
        </p:grpSpPr>
        <p:sp>
          <p:nvSpPr>
            <p:cNvPr id="90" name="Base"/>
            <p:cNvSpPr/>
            <p:nvPr/>
          </p:nvSpPr>
          <p:spPr>
            <a:xfrm>
              <a:off x="3320999" y="3291179"/>
              <a:ext cx="1080000" cy="34417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1" name="Points"/>
            <p:cNvGrpSpPr/>
            <p:nvPr/>
          </p:nvGrpSpPr>
          <p:grpSpPr>
            <a:xfrm>
              <a:off x="3597946" y="3511576"/>
              <a:ext cx="540000" cy="2984954"/>
              <a:chOff x="3597946" y="3510937"/>
              <a:chExt cx="540000" cy="2984954"/>
            </a:xfrm>
            <a:grpFill/>
          </p:grpSpPr>
          <p:sp>
            <p:nvSpPr>
              <p:cNvPr id="92" name="1 Point"/>
              <p:cNvSpPr/>
              <p:nvPr/>
            </p:nvSpPr>
            <p:spPr>
              <a:xfrm>
                <a:off x="3667054" y="3510937"/>
                <a:ext cx="360000" cy="3600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1 Point"/>
              <p:cNvSpPr/>
              <p:nvPr/>
            </p:nvSpPr>
            <p:spPr>
              <a:xfrm>
                <a:off x="3597946" y="4717938"/>
                <a:ext cx="540000" cy="5400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5" name="1 Point"/>
              <p:cNvSpPr/>
              <p:nvPr/>
            </p:nvSpPr>
            <p:spPr>
              <a:xfrm>
                <a:off x="3680999" y="6135891"/>
                <a:ext cx="360000" cy="3600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6" name="Destroyer_1"/>
          <p:cNvGrpSpPr/>
          <p:nvPr/>
        </p:nvGrpSpPr>
        <p:grpSpPr>
          <a:xfrm rot="5400000">
            <a:off x="6614735" y="5343293"/>
            <a:ext cx="1080000" cy="1694025"/>
            <a:chOff x="3333245" y="4696582"/>
            <a:chExt cx="1080000" cy="1943207"/>
          </a:xfrm>
          <a:solidFill>
            <a:srgbClr val="002060"/>
          </a:solidFill>
        </p:grpSpPr>
        <p:sp>
          <p:nvSpPr>
            <p:cNvPr id="97" name="Base"/>
            <p:cNvSpPr/>
            <p:nvPr/>
          </p:nvSpPr>
          <p:spPr>
            <a:xfrm>
              <a:off x="3333245" y="4696582"/>
              <a:ext cx="1080000" cy="1943207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8" name="Points"/>
            <p:cNvGrpSpPr/>
            <p:nvPr/>
          </p:nvGrpSpPr>
          <p:grpSpPr>
            <a:xfrm>
              <a:off x="3678287" y="4936355"/>
              <a:ext cx="373900" cy="1476510"/>
              <a:chOff x="3678287" y="4935716"/>
              <a:chExt cx="373900" cy="1476510"/>
            </a:xfrm>
            <a:grpFill/>
          </p:grpSpPr>
          <p:sp>
            <p:nvSpPr>
              <p:cNvPr id="99" name="1 Point"/>
              <p:cNvSpPr/>
              <p:nvPr/>
            </p:nvSpPr>
            <p:spPr>
              <a:xfrm>
                <a:off x="3678287" y="4935716"/>
                <a:ext cx="360000" cy="30971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1 Point"/>
              <p:cNvSpPr/>
              <p:nvPr/>
            </p:nvSpPr>
            <p:spPr>
              <a:xfrm>
                <a:off x="3692187" y="6102511"/>
                <a:ext cx="360000" cy="30971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28" name="Destroyer_2"/>
          <p:cNvGrpSpPr/>
          <p:nvPr/>
        </p:nvGrpSpPr>
        <p:grpSpPr>
          <a:xfrm>
            <a:off x="5212476" y="3058474"/>
            <a:ext cx="810000" cy="2258700"/>
            <a:chOff x="3333245" y="4696582"/>
            <a:chExt cx="1080000" cy="1943207"/>
          </a:xfrm>
          <a:solidFill>
            <a:srgbClr val="002060"/>
          </a:solidFill>
        </p:grpSpPr>
        <p:sp>
          <p:nvSpPr>
            <p:cNvPr id="229" name="Base"/>
            <p:cNvSpPr/>
            <p:nvPr/>
          </p:nvSpPr>
          <p:spPr>
            <a:xfrm>
              <a:off x="3333245" y="4696582"/>
              <a:ext cx="1080000" cy="1943207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0" name="Points"/>
            <p:cNvGrpSpPr/>
            <p:nvPr/>
          </p:nvGrpSpPr>
          <p:grpSpPr>
            <a:xfrm>
              <a:off x="3678287" y="4936355"/>
              <a:ext cx="373900" cy="1476510"/>
              <a:chOff x="3678287" y="4935716"/>
              <a:chExt cx="373900" cy="1476510"/>
            </a:xfrm>
            <a:grpFill/>
          </p:grpSpPr>
          <p:sp>
            <p:nvSpPr>
              <p:cNvPr id="231" name="1 Point"/>
              <p:cNvSpPr/>
              <p:nvPr/>
            </p:nvSpPr>
            <p:spPr>
              <a:xfrm>
                <a:off x="3678287" y="4935716"/>
                <a:ext cx="360000" cy="30971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1 Point"/>
              <p:cNvSpPr/>
              <p:nvPr/>
            </p:nvSpPr>
            <p:spPr>
              <a:xfrm>
                <a:off x="3692187" y="6102511"/>
                <a:ext cx="360000" cy="30971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33" name="Submarine_1"/>
          <p:cNvGrpSpPr/>
          <p:nvPr/>
        </p:nvGrpSpPr>
        <p:grpSpPr>
          <a:xfrm>
            <a:off x="1098107" y="1595331"/>
            <a:ext cx="810000" cy="900000"/>
            <a:chOff x="3333245" y="5887526"/>
            <a:chExt cx="1080000" cy="774289"/>
          </a:xfrm>
          <a:solidFill>
            <a:srgbClr val="002060"/>
          </a:solidFill>
        </p:grpSpPr>
        <p:sp>
          <p:nvSpPr>
            <p:cNvPr id="234" name="Base"/>
            <p:cNvSpPr/>
            <p:nvPr/>
          </p:nvSpPr>
          <p:spPr>
            <a:xfrm>
              <a:off x="3333245" y="5887526"/>
              <a:ext cx="1080000" cy="77428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1 Point"/>
            <p:cNvSpPr/>
            <p:nvPr/>
          </p:nvSpPr>
          <p:spPr>
            <a:xfrm>
              <a:off x="3693245" y="6119814"/>
              <a:ext cx="360000" cy="309715"/>
            </a:xfrm>
            <a:prstGeom prst="ellipse">
              <a:avLst/>
            </a:prstGeom>
            <a:solidFill>
              <a:srgbClr val="CC99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3" name="Submarine_2"/>
          <p:cNvGrpSpPr/>
          <p:nvPr/>
        </p:nvGrpSpPr>
        <p:grpSpPr>
          <a:xfrm>
            <a:off x="4207334" y="5698117"/>
            <a:ext cx="810000" cy="900000"/>
            <a:chOff x="3333245" y="5887526"/>
            <a:chExt cx="1080000" cy="774289"/>
          </a:xfrm>
          <a:solidFill>
            <a:srgbClr val="002060"/>
          </a:solidFill>
        </p:grpSpPr>
        <p:sp>
          <p:nvSpPr>
            <p:cNvPr id="244" name="Base"/>
            <p:cNvSpPr/>
            <p:nvPr/>
          </p:nvSpPr>
          <p:spPr>
            <a:xfrm>
              <a:off x="3333245" y="5887526"/>
              <a:ext cx="1080000" cy="77428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1 Point"/>
            <p:cNvSpPr/>
            <p:nvPr/>
          </p:nvSpPr>
          <p:spPr>
            <a:xfrm>
              <a:off x="3693245" y="6119814"/>
              <a:ext cx="360000" cy="309715"/>
            </a:xfrm>
            <a:prstGeom prst="ellipse">
              <a:avLst/>
            </a:prstGeom>
            <a:solidFill>
              <a:srgbClr val="CC99FF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op-left Corner"/>
          <p:cNvSpPr/>
          <p:nvPr/>
        </p:nvSpPr>
        <p:spPr>
          <a:xfrm>
            <a:off x="0" y="1"/>
            <a:ext cx="972000" cy="1333607"/>
          </a:xfrm>
          <a:prstGeom prst="rect">
            <a:avLst/>
          </a:prstGeom>
          <a:gradFill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_left"/>
          <p:cNvSpPr/>
          <p:nvPr/>
        </p:nvSpPr>
        <p:spPr>
          <a:xfrm>
            <a:off x="0" y="1328705"/>
            <a:ext cx="972000" cy="1386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B_left"/>
          <p:cNvSpPr/>
          <p:nvPr/>
        </p:nvSpPr>
        <p:spPr>
          <a:xfrm>
            <a:off x="0" y="2709803"/>
            <a:ext cx="972000" cy="1386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C_left"/>
          <p:cNvSpPr/>
          <p:nvPr/>
        </p:nvSpPr>
        <p:spPr>
          <a:xfrm>
            <a:off x="0" y="4090901"/>
            <a:ext cx="972000" cy="1386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" name="D_left"/>
          <p:cNvSpPr/>
          <p:nvPr/>
        </p:nvSpPr>
        <p:spPr>
          <a:xfrm>
            <a:off x="0" y="5472000"/>
            <a:ext cx="972000" cy="1386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09" name="A_right"/>
          <p:cNvSpPr/>
          <p:nvPr/>
        </p:nvSpPr>
        <p:spPr>
          <a:xfrm>
            <a:off x="8175737" y="1328705"/>
            <a:ext cx="972000" cy="1386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10" name="B_right"/>
          <p:cNvSpPr/>
          <p:nvPr/>
        </p:nvSpPr>
        <p:spPr>
          <a:xfrm>
            <a:off x="8175737" y="2709803"/>
            <a:ext cx="972000" cy="1386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1" name="C_right"/>
          <p:cNvSpPr/>
          <p:nvPr/>
        </p:nvSpPr>
        <p:spPr>
          <a:xfrm>
            <a:off x="8175737" y="4090901"/>
            <a:ext cx="972000" cy="1386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2" name="D_right"/>
          <p:cNvSpPr/>
          <p:nvPr/>
        </p:nvSpPr>
        <p:spPr>
          <a:xfrm>
            <a:off x="8175737" y="5472000"/>
            <a:ext cx="972000" cy="1386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1" name="1"/>
          <p:cNvSpPr/>
          <p:nvPr/>
        </p:nvSpPr>
        <p:spPr>
          <a:xfrm>
            <a:off x="969957" y="0"/>
            <a:ext cx="1039500" cy="13411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63" name="2"/>
          <p:cNvSpPr/>
          <p:nvPr/>
        </p:nvSpPr>
        <p:spPr>
          <a:xfrm>
            <a:off x="1999013" y="0"/>
            <a:ext cx="1039500" cy="13411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69" name="3"/>
          <p:cNvSpPr/>
          <p:nvPr/>
        </p:nvSpPr>
        <p:spPr>
          <a:xfrm>
            <a:off x="3028068" y="0"/>
            <a:ext cx="1039500" cy="13411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75" name="4"/>
          <p:cNvSpPr/>
          <p:nvPr/>
        </p:nvSpPr>
        <p:spPr>
          <a:xfrm>
            <a:off x="4057124" y="0"/>
            <a:ext cx="1039500" cy="13411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81" name="5"/>
          <p:cNvSpPr/>
          <p:nvPr/>
        </p:nvSpPr>
        <p:spPr>
          <a:xfrm>
            <a:off x="5086179" y="0"/>
            <a:ext cx="1039500" cy="13411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87" name="6"/>
          <p:cNvSpPr/>
          <p:nvPr/>
        </p:nvSpPr>
        <p:spPr>
          <a:xfrm>
            <a:off x="6115235" y="0"/>
            <a:ext cx="1039500" cy="13411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93" name="7"/>
          <p:cNvSpPr/>
          <p:nvPr/>
        </p:nvSpPr>
        <p:spPr>
          <a:xfrm>
            <a:off x="7144290" y="0"/>
            <a:ext cx="1039500" cy="134111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9" name="Word01"/>
          <p:cNvSpPr/>
          <p:nvPr/>
        </p:nvSpPr>
        <p:spPr>
          <a:xfrm>
            <a:off x="969957" y="1334333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Word02"/>
          <p:cNvSpPr/>
          <p:nvPr/>
        </p:nvSpPr>
        <p:spPr>
          <a:xfrm>
            <a:off x="1999013" y="1334333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Word03"/>
          <p:cNvSpPr/>
          <p:nvPr/>
        </p:nvSpPr>
        <p:spPr>
          <a:xfrm>
            <a:off x="3028068" y="1334333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FRONT OF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Word04"/>
          <p:cNvSpPr/>
          <p:nvPr/>
        </p:nvSpPr>
        <p:spPr>
          <a:xfrm>
            <a:off x="4057124" y="1334333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Word05"/>
          <p:cNvSpPr/>
          <p:nvPr/>
        </p:nvSpPr>
        <p:spPr>
          <a:xfrm>
            <a:off x="5086179" y="1334333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BELOW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Word06"/>
          <p:cNvSpPr/>
          <p:nvPr/>
        </p:nvSpPr>
        <p:spPr>
          <a:xfrm>
            <a:off x="6115235" y="1334333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NEAR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Word07"/>
          <p:cNvSpPr/>
          <p:nvPr/>
        </p:nvSpPr>
        <p:spPr>
          <a:xfrm>
            <a:off x="7144290" y="1334333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ONTO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Word08"/>
          <p:cNvSpPr/>
          <p:nvPr/>
        </p:nvSpPr>
        <p:spPr>
          <a:xfrm>
            <a:off x="969957" y="2713556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Word09"/>
          <p:cNvSpPr/>
          <p:nvPr/>
        </p:nvSpPr>
        <p:spPr>
          <a:xfrm>
            <a:off x="1999013" y="2713556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Word10"/>
          <p:cNvSpPr/>
          <p:nvPr/>
        </p:nvSpPr>
        <p:spPr>
          <a:xfrm>
            <a:off x="3028068" y="2713556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NEXT TO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Word11"/>
          <p:cNvSpPr/>
          <p:nvPr/>
        </p:nvSpPr>
        <p:spPr>
          <a:xfrm>
            <a:off x="4057124" y="2713556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BESIDE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Word12"/>
          <p:cNvSpPr/>
          <p:nvPr/>
        </p:nvSpPr>
        <p:spPr>
          <a:xfrm>
            <a:off x="5086179" y="2713556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INSIDE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Word13"/>
          <p:cNvSpPr/>
          <p:nvPr/>
        </p:nvSpPr>
        <p:spPr>
          <a:xfrm>
            <a:off x="6115235" y="2713556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ACROSS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Word14"/>
          <p:cNvSpPr/>
          <p:nvPr/>
        </p:nvSpPr>
        <p:spPr>
          <a:xfrm>
            <a:off x="7144290" y="2713556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OFF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Word15"/>
          <p:cNvSpPr/>
          <p:nvPr/>
        </p:nvSpPr>
        <p:spPr>
          <a:xfrm>
            <a:off x="969957" y="4092779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Word16"/>
          <p:cNvSpPr/>
          <p:nvPr/>
        </p:nvSpPr>
        <p:spPr>
          <a:xfrm>
            <a:off x="1999013" y="4092779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Word17"/>
          <p:cNvSpPr/>
          <p:nvPr/>
        </p:nvSpPr>
        <p:spPr>
          <a:xfrm>
            <a:off x="3028068" y="4092779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ABOVE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Word18"/>
          <p:cNvSpPr/>
          <p:nvPr/>
        </p:nvSpPr>
        <p:spPr>
          <a:xfrm>
            <a:off x="4057124" y="4092779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FAR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Word19"/>
          <p:cNvSpPr/>
          <p:nvPr/>
        </p:nvSpPr>
        <p:spPr>
          <a:xfrm>
            <a:off x="5086179" y="4092779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Word20"/>
          <p:cNvSpPr/>
          <p:nvPr/>
        </p:nvSpPr>
        <p:spPr>
          <a:xfrm>
            <a:off x="6115235" y="4092779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AWAY FROM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Word21"/>
          <p:cNvSpPr/>
          <p:nvPr/>
        </p:nvSpPr>
        <p:spPr>
          <a:xfrm>
            <a:off x="7144290" y="4092779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Word22"/>
          <p:cNvSpPr/>
          <p:nvPr/>
        </p:nvSpPr>
        <p:spPr>
          <a:xfrm>
            <a:off x="969957" y="5472000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Word23"/>
          <p:cNvSpPr/>
          <p:nvPr/>
        </p:nvSpPr>
        <p:spPr>
          <a:xfrm>
            <a:off x="1999013" y="5472000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BEHIND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Word24"/>
          <p:cNvSpPr/>
          <p:nvPr/>
        </p:nvSpPr>
        <p:spPr>
          <a:xfrm>
            <a:off x="3028068" y="5472000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AMONG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Word25"/>
          <p:cNvSpPr/>
          <p:nvPr/>
        </p:nvSpPr>
        <p:spPr>
          <a:xfrm>
            <a:off x="4057124" y="5472000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AROUND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Word26"/>
          <p:cNvSpPr/>
          <p:nvPr/>
        </p:nvSpPr>
        <p:spPr>
          <a:xfrm>
            <a:off x="5086179" y="5472000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Word27"/>
          <p:cNvSpPr/>
          <p:nvPr/>
        </p:nvSpPr>
        <p:spPr>
          <a:xfrm>
            <a:off x="6115235" y="5472000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 OF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Word28"/>
          <p:cNvSpPr/>
          <p:nvPr/>
        </p:nvSpPr>
        <p:spPr>
          <a:xfrm>
            <a:off x="7144290" y="5472000"/>
            <a:ext cx="1039500" cy="1386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Top-left Corner"/>
          <p:cNvSpPr/>
          <p:nvPr/>
        </p:nvSpPr>
        <p:spPr>
          <a:xfrm>
            <a:off x="8175737" y="1"/>
            <a:ext cx="972000" cy="1333607"/>
          </a:xfrm>
          <a:prstGeom prst="rect">
            <a:avLst/>
          </a:prstGeom>
          <a:gradFill>
            <a:gsLst>
              <a:gs pos="0">
                <a:schemeClr val="accent5">
                  <a:lumMod val="89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7" name="Grid"/>
          <p:cNvGrpSpPr/>
          <p:nvPr/>
        </p:nvGrpSpPr>
        <p:grpSpPr>
          <a:xfrm>
            <a:off x="0" y="1"/>
            <a:ext cx="9144000" cy="6848475"/>
            <a:chOff x="0" y="0"/>
            <a:chExt cx="12192000" cy="6848475"/>
          </a:xfrm>
        </p:grpSpPr>
        <p:cxnSp>
          <p:nvCxnSpPr>
            <p:cNvPr id="214" name="VerticalLine1"/>
            <p:cNvCxnSpPr/>
            <p:nvPr/>
          </p:nvCxnSpPr>
          <p:spPr>
            <a:xfrm>
              <a:off x="1290001" y="0"/>
              <a:ext cx="0" cy="68484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VerticalLine2"/>
            <p:cNvCxnSpPr/>
            <p:nvPr/>
          </p:nvCxnSpPr>
          <p:spPr>
            <a:xfrm>
              <a:off x="2659951" y="0"/>
              <a:ext cx="0" cy="68484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VerticalLine3"/>
            <p:cNvCxnSpPr/>
            <p:nvPr/>
          </p:nvCxnSpPr>
          <p:spPr>
            <a:xfrm>
              <a:off x="4029901" y="0"/>
              <a:ext cx="0" cy="68484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VerticalLine4"/>
            <p:cNvCxnSpPr/>
            <p:nvPr/>
          </p:nvCxnSpPr>
          <p:spPr>
            <a:xfrm>
              <a:off x="5399851" y="0"/>
              <a:ext cx="0" cy="68484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VerticalLine5"/>
            <p:cNvCxnSpPr/>
            <p:nvPr/>
          </p:nvCxnSpPr>
          <p:spPr>
            <a:xfrm>
              <a:off x="6769801" y="0"/>
              <a:ext cx="0" cy="68484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VerticalLine6"/>
            <p:cNvCxnSpPr/>
            <p:nvPr/>
          </p:nvCxnSpPr>
          <p:spPr>
            <a:xfrm>
              <a:off x="8139751" y="0"/>
              <a:ext cx="0" cy="68484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VerticalLine7"/>
            <p:cNvCxnSpPr/>
            <p:nvPr/>
          </p:nvCxnSpPr>
          <p:spPr>
            <a:xfrm>
              <a:off x="9509701" y="0"/>
              <a:ext cx="0" cy="68484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VerticalLine8"/>
            <p:cNvCxnSpPr/>
            <p:nvPr/>
          </p:nvCxnSpPr>
          <p:spPr>
            <a:xfrm>
              <a:off x="10879651" y="0"/>
              <a:ext cx="0" cy="6848475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HorizontalLine1"/>
            <p:cNvCxnSpPr/>
            <p:nvPr/>
          </p:nvCxnSpPr>
          <p:spPr>
            <a:xfrm>
              <a:off x="0" y="1328705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HorizontalLine2"/>
            <p:cNvCxnSpPr/>
            <p:nvPr/>
          </p:nvCxnSpPr>
          <p:spPr>
            <a:xfrm>
              <a:off x="0" y="2720333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HorizontalLine3"/>
            <p:cNvCxnSpPr/>
            <p:nvPr/>
          </p:nvCxnSpPr>
          <p:spPr>
            <a:xfrm>
              <a:off x="0" y="4099261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HorizontalLine4"/>
            <p:cNvCxnSpPr/>
            <p:nvPr/>
          </p:nvCxnSpPr>
          <p:spPr>
            <a:xfrm>
              <a:off x="0" y="5478189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Word01"/>
          <p:cNvSpPr/>
          <p:nvPr/>
        </p:nvSpPr>
        <p:spPr>
          <a:xfrm>
            <a:off x="1043608" y="1412776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Word01"/>
          <p:cNvSpPr/>
          <p:nvPr/>
        </p:nvSpPr>
        <p:spPr>
          <a:xfrm>
            <a:off x="2074831" y="1412776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Word01"/>
          <p:cNvSpPr/>
          <p:nvPr/>
        </p:nvSpPr>
        <p:spPr>
          <a:xfrm>
            <a:off x="3059832" y="1412776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Word01"/>
          <p:cNvSpPr/>
          <p:nvPr/>
        </p:nvSpPr>
        <p:spPr>
          <a:xfrm>
            <a:off x="4139952" y="1412776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Word01"/>
          <p:cNvSpPr/>
          <p:nvPr/>
        </p:nvSpPr>
        <p:spPr>
          <a:xfrm>
            <a:off x="5171175" y="1412776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Word01"/>
          <p:cNvSpPr/>
          <p:nvPr/>
        </p:nvSpPr>
        <p:spPr>
          <a:xfrm>
            <a:off x="6179287" y="1412776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Word01"/>
          <p:cNvSpPr/>
          <p:nvPr/>
        </p:nvSpPr>
        <p:spPr>
          <a:xfrm>
            <a:off x="7236296" y="1412776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Word01"/>
          <p:cNvSpPr/>
          <p:nvPr/>
        </p:nvSpPr>
        <p:spPr>
          <a:xfrm>
            <a:off x="1043608" y="2780928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Word01"/>
          <p:cNvSpPr/>
          <p:nvPr/>
        </p:nvSpPr>
        <p:spPr>
          <a:xfrm>
            <a:off x="2074831" y="2780045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Word01"/>
          <p:cNvSpPr/>
          <p:nvPr/>
        </p:nvSpPr>
        <p:spPr>
          <a:xfrm>
            <a:off x="3059832" y="2780045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Word01"/>
          <p:cNvSpPr/>
          <p:nvPr/>
        </p:nvSpPr>
        <p:spPr>
          <a:xfrm>
            <a:off x="4139952" y="2780044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Word01"/>
          <p:cNvSpPr/>
          <p:nvPr/>
        </p:nvSpPr>
        <p:spPr>
          <a:xfrm>
            <a:off x="5149432" y="2794046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Word01"/>
          <p:cNvSpPr/>
          <p:nvPr/>
        </p:nvSpPr>
        <p:spPr>
          <a:xfrm>
            <a:off x="6159503" y="2852053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Word01"/>
          <p:cNvSpPr/>
          <p:nvPr/>
        </p:nvSpPr>
        <p:spPr>
          <a:xfrm>
            <a:off x="7236296" y="2780928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Word01"/>
          <p:cNvSpPr/>
          <p:nvPr/>
        </p:nvSpPr>
        <p:spPr>
          <a:xfrm>
            <a:off x="1043608" y="4220205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Word01"/>
          <p:cNvSpPr/>
          <p:nvPr/>
        </p:nvSpPr>
        <p:spPr>
          <a:xfrm>
            <a:off x="2074831" y="4190218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Word01"/>
          <p:cNvSpPr/>
          <p:nvPr/>
        </p:nvSpPr>
        <p:spPr>
          <a:xfrm>
            <a:off x="3114877" y="4200254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Word01"/>
          <p:cNvSpPr/>
          <p:nvPr/>
        </p:nvSpPr>
        <p:spPr>
          <a:xfrm>
            <a:off x="4095678" y="4220205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Word01"/>
          <p:cNvSpPr/>
          <p:nvPr/>
        </p:nvSpPr>
        <p:spPr>
          <a:xfrm>
            <a:off x="5169668" y="4200253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Word01"/>
          <p:cNvSpPr/>
          <p:nvPr/>
        </p:nvSpPr>
        <p:spPr>
          <a:xfrm>
            <a:off x="6184050" y="4177910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Word01"/>
          <p:cNvSpPr/>
          <p:nvPr/>
        </p:nvSpPr>
        <p:spPr>
          <a:xfrm>
            <a:off x="7201224" y="4177910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Word01"/>
          <p:cNvSpPr/>
          <p:nvPr/>
        </p:nvSpPr>
        <p:spPr>
          <a:xfrm>
            <a:off x="1066719" y="5565540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Word01"/>
          <p:cNvSpPr/>
          <p:nvPr/>
        </p:nvSpPr>
        <p:spPr>
          <a:xfrm>
            <a:off x="2031917" y="5567135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Word01"/>
          <p:cNvSpPr/>
          <p:nvPr/>
        </p:nvSpPr>
        <p:spPr>
          <a:xfrm>
            <a:off x="3136895" y="5535608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Word01"/>
          <p:cNvSpPr/>
          <p:nvPr/>
        </p:nvSpPr>
        <p:spPr>
          <a:xfrm>
            <a:off x="4112089" y="5567135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Word01"/>
          <p:cNvSpPr/>
          <p:nvPr/>
        </p:nvSpPr>
        <p:spPr>
          <a:xfrm>
            <a:off x="5171175" y="5567135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Word01"/>
          <p:cNvSpPr/>
          <p:nvPr/>
        </p:nvSpPr>
        <p:spPr>
          <a:xfrm>
            <a:off x="6179287" y="5588357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Word01"/>
          <p:cNvSpPr/>
          <p:nvPr/>
        </p:nvSpPr>
        <p:spPr>
          <a:xfrm>
            <a:off x="7190080" y="5553413"/>
            <a:ext cx="912993" cy="12250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9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1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>
                      <p:stCondLst>
                        <p:cond delay="0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>
                      <p:stCondLst>
                        <p:cond delay="0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</p:childTnLst>
        </p:cTn>
      </p:par>
    </p:tnLst>
    <p:bldLst>
      <p:bldP spid="19" grpId="0" animBg="1"/>
      <p:bldP spid="164" grpId="0" animBg="1"/>
      <p:bldP spid="170" grpId="0" animBg="1"/>
      <p:bldP spid="176" grpId="0" animBg="1"/>
      <p:bldP spid="182" grpId="0" animBg="1"/>
      <p:bldP spid="188" grpId="0" animBg="1"/>
      <p:bldP spid="194" grpId="0" animBg="1"/>
      <p:bldP spid="31" grpId="0" animBg="1"/>
      <p:bldP spid="165" grpId="0" animBg="1"/>
      <p:bldP spid="171" grpId="0" animBg="1"/>
      <p:bldP spid="177" grpId="0" animBg="1"/>
      <p:bldP spid="183" grpId="0" animBg="1"/>
      <p:bldP spid="189" grpId="0" animBg="1"/>
      <p:bldP spid="195" grpId="0" animBg="1"/>
      <p:bldP spid="37" grpId="0" animBg="1"/>
      <p:bldP spid="166" grpId="0" animBg="1"/>
      <p:bldP spid="172" grpId="0" animBg="1"/>
      <p:bldP spid="178" grpId="0" animBg="1"/>
      <p:bldP spid="184" grpId="0" animBg="1"/>
      <p:bldP spid="190" grpId="0" animBg="1"/>
      <p:bldP spid="196" grpId="0" animBg="1"/>
      <p:bldP spid="43" grpId="0" animBg="1"/>
      <p:bldP spid="167" grpId="0" animBg="1"/>
      <p:bldP spid="173" grpId="0" animBg="1"/>
      <p:bldP spid="179" grpId="0" animBg="1"/>
      <p:bldP spid="185" grpId="0" animBg="1"/>
      <p:bldP spid="191" grpId="0" animBg="1"/>
      <p:bldP spid="197" grpId="0" animBg="1"/>
      <p:bldP spid="93" grpId="0" animBg="1"/>
      <p:bldP spid="100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736" y="1515273"/>
            <a:ext cx="1255686" cy="4849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Task 9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86454"/>
            <a:ext cx="8076895" cy="5269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857224" y="2071678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err="1" smtClean="0"/>
              <a:t>Colour</a:t>
            </a:r>
            <a:r>
              <a:rPr lang="pt-BR" sz="2400" b="1" i="1" dirty="0" smtClean="0"/>
              <a:t> Game.</a:t>
            </a:r>
          </a:p>
          <a:p>
            <a:pPr>
              <a:buFont typeface="Wingdings" pitchFamily="2" charset="2"/>
              <a:buChar char="Ø"/>
            </a:pPr>
            <a:endParaRPr lang="pt-BR" sz="2400" b="1" i="1" dirty="0"/>
          </a:p>
          <a:p>
            <a:endParaRPr lang="pt-BR" sz="2400" b="1" i="1" dirty="0" smtClean="0"/>
          </a:p>
          <a:p>
            <a:endParaRPr lang="pt-BR" sz="2400" b="1" i="1" dirty="0" smtClean="0"/>
          </a:p>
          <a:p>
            <a:r>
              <a:rPr lang="pt-BR" sz="3600" b="1" i="1" dirty="0" smtClean="0"/>
              <a:t>  </a:t>
            </a:r>
            <a:endParaRPr lang="pt-BR" sz="3600" b="1" i="1" dirty="0"/>
          </a:p>
          <a:p>
            <a:r>
              <a:rPr lang="pt-BR" sz="3600" b="1" i="1" dirty="0" smtClean="0"/>
              <a:t> </a:t>
            </a:r>
            <a:endParaRPr lang="pt-BR" sz="3600" b="1" i="1" dirty="0"/>
          </a:p>
        </p:txBody>
      </p:sp>
      <p:sp>
        <p:nvSpPr>
          <p:cNvPr id="1028" name="AutoShape 4" descr="Clique Em, Tag, Botão, Internet, Web, Negócios, Íc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3314" name="Picture 2" descr="Resultado de imagem para Colours free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38"/>
          <a:stretch/>
        </p:blipFill>
        <p:spPr bwMode="auto">
          <a:xfrm>
            <a:off x="2893111" y="3140968"/>
            <a:ext cx="3572091" cy="29304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DULCE\Downloads\click-978023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5315157"/>
            <a:ext cx="920714" cy="922155"/>
          </a:xfrm>
          <a:prstGeom prst="rect">
            <a:avLst/>
          </a:prstGeom>
          <a:noFill/>
        </p:spPr>
      </p:pic>
      <p:sp>
        <p:nvSpPr>
          <p:cNvPr id="8" name="Retângulo 7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72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-468560" y="-171400"/>
            <a:ext cx="10225136" cy="7344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" name="Elipse 2">
            <a:hlinkClick r:id="rId4" action="ppaction://hlinksldjump"/>
          </p:cNvPr>
          <p:cNvSpPr/>
          <p:nvPr/>
        </p:nvSpPr>
        <p:spPr>
          <a:xfrm>
            <a:off x="107504" y="120037"/>
            <a:ext cx="1502679" cy="144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1" name="1 Point Coi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400" y="5261285"/>
            <a:ext cx="1080000" cy="1440000"/>
          </a:xfrm>
          <a:prstGeom prst="rect">
            <a:avLst/>
          </a:prstGeom>
        </p:spPr>
      </p:pic>
      <p:pic>
        <p:nvPicPr>
          <p:cNvPr id="83" name="1 Point Coi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000" y="135000"/>
            <a:ext cx="1080000" cy="1440000"/>
          </a:xfrm>
          <a:prstGeom prst="rect">
            <a:avLst/>
          </a:prstGeom>
        </p:spPr>
      </p:pic>
      <p:pic>
        <p:nvPicPr>
          <p:cNvPr id="84" name="1 Point Coi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400" y="120037"/>
            <a:ext cx="1080000" cy="1440000"/>
          </a:xfrm>
          <a:prstGeom prst="rect">
            <a:avLst/>
          </a:prstGeom>
        </p:spPr>
      </p:pic>
      <p:pic>
        <p:nvPicPr>
          <p:cNvPr id="85" name="1 Point Coi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000" y="120037"/>
            <a:ext cx="1080000" cy="1440000"/>
          </a:xfrm>
          <a:prstGeom prst="rect">
            <a:avLst/>
          </a:prstGeom>
        </p:spPr>
      </p:pic>
      <p:pic>
        <p:nvPicPr>
          <p:cNvPr id="86" name="1 Point Coi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" y="1845000"/>
            <a:ext cx="1080000" cy="1440000"/>
          </a:xfrm>
          <a:prstGeom prst="rect">
            <a:avLst/>
          </a:prstGeom>
        </p:spPr>
      </p:pic>
      <p:pic>
        <p:nvPicPr>
          <p:cNvPr id="87" name="1 Point Coi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31" y="1863000"/>
            <a:ext cx="1080000" cy="1440000"/>
          </a:xfrm>
          <a:prstGeom prst="rect">
            <a:avLst/>
          </a:prstGeom>
        </p:spPr>
      </p:pic>
      <p:pic>
        <p:nvPicPr>
          <p:cNvPr id="88" name="1 Point Coi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" y="3555000"/>
            <a:ext cx="1080000" cy="1440000"/>
          </a:xfrm>
          <a:prstGeom prst="rect">
            <a:avLst/>
          </a:prstGeom>
        </p:spPr>
      </p:pic>
      <p:pic>
        <p:nvPicPr>
          <p:cNvPr id="90" name="1 Point Coi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000" y="3566700"/>
            <a:ext cx="1080000" cy="1440000"/>
          </a:xfrm>
          <a:prstGeom prst="rect">
            <a:avLst/>
          </a:prstGeom>
        </p:spPr>
      </p:pic>
      <p:pic>
        <p:nvPicPr>
          <p:cNvPr id="92" name="2 Point Coi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31" y="5261286"/>
            <a:ext cx="1080000" cy="1434049"/>
          </a:xfrm>
          <a:prstGeom prst="rect">
            <a:avLst/>
          </a:prstGeom>
        </p:spPr>
      </p:pic>
      <p:pic>
        <p:nvPicPr>
          <p:cNvPr id="94" name="2 Point Coi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000" y="5264261"/>
            <a:ext cx="1080000" cy="1434049"/>
          </a:xfrm>
          <a:prstGeom prst="rect">
            <a:avLst/>
          </a:prstGeom>
        </p:spPr>
      </p:pic>
      <p:pic>
        <p:nvPicPr>
          <p:cNvPr id="95" name="3 Point Coi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000" y="120037"/>
            <a:ext cx="1080000" cy="1440000"/>
          </a:xfrm>
          <a:prstGeom prst="rect">
            <a:avLst/>
          </a:prstGeom>
        </p:spPr>
      </p:pic>
      <p:pic>
        <p:nvPicPr>
          <p:cNvPr id="96" name="3 Point Coi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750" y="5291043"/>
            <a:ext cx="1080000" cy="1440000"/>
          </a:xfrm>
          <a:prstGeom prst="rect">
            <a:avLst/>
          </a:prstGeom>
        </p:spPr>
      </p:pic>
      <p:pic>
        <p:nvPicPr>
          <p:cNvPr id="98" name="5 Point Coi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" y="5261285"/>
            <a:ext cx="1080000" cy="1440000"/>
          </a:xfrm>
          <a:prstGeom prst="rect">
            <a:avLst/>
          </a:prstGeom>
        </p:spPr>
      </p:pic>
      <p:sp>
        <p:nvSpPr>
          <p:cNvPr id="64" name="Elipse 63">
            <a:hlinkClick r:id="rId9" action="ppaction://hlinksldjump"/>
          </p:cNvPr>
          <p:cNvSpPr/>
          <p:nvPr/>
        </p:nvSpPr>
        <p:spPr>
          <a:xfrm>
            <a:off x="2029660" y="120037"/>
            <a:ext cx="1502679" cy="144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BLA</a:t>
            </a:r>
            <a:endParaRPr lang="pt-BR" dirty="0"/>
          </a:p>
        </p:txBody>
      </p:sp>
      <p:sp>
        <p:nvSpPr>
          <p:cNvPr id="65" name="Elipse 64">
            <a:hlinkClick r:id="rId10" action="ppaction://hlinksldjump"/>
          </p:cNvPr>
          <p:cNvSpPr/>
          <p:nvPr/>
        </p:nvSpPr>
        <p:spPr>
          <a:xfrm>
            <a:off x="3838660" y="150652"/>
            <a:ext cx="1502679" cy="144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6" name="Elipse 65">
            <a:hlinkClick r:id="rId11" action="ppaction://hlinksldjump"/>
          </p:cNvPr>
          <p:cNvSpPr/>
          <p:nvPr/>
        </p:nvSpPr>
        <p:spPr>
          <a:xfrm>
            <a:off x="5701660" y="95339"/>
            <a:ext cx="1502679" cy="14400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Elipse 66">
            <a:hlinkClick r:id="rId12" action="ppaction://hlinksldjump"/>
          </p:cNvPr>
          <p:cNvSpPr/>
          <p:nvPr/>
        </p:nvSpPr>
        <p:spPr>
          <a:xfrm>
            <a:off x="7535691" y="150652"/>
            <a:ext cx="1502679" cy="14400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2" name="Elipse 61">
            <a:hlinkClick r:id="rId13" action="ppaction://hlinksldjump"/>
          </p:cNvPr>
          <p:cNvSpPr/>
          <p:nvPr/>
        </p:nvSpPr>
        <p:spPr>
          <a:xfrm>
            <a:off x="107504" y="1844824"/>
            <a:ext cx="1502679" cy="14400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2" name="Elipse 71">
            <a:hlinkClick r:id="rId14" action="ppaction://hlinksldjump"/>
          </p:cNvPr>
          <p:cNvSpPr/>
          <p:nvPr/>
        </p:nvSpPr>
        <p:spPr>
          <a:xfrm>
            <a:off x="7510660" y="1890539"/>
            <a:ext cx="1502679" cy="1440000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6" name="Elipse 75">
            <a:hlinkClick r:id="rId15" action="ppaction://hlinksldjump"/>
          </p:cNvPr>
          <p:cNvSpPr/>
          <p:nvPr/>
        </p:nvSpPr>
        <p:spPr>
          <a:xfrm>
            <a:off x="7514259" y="3552025"/>
            <a:ext cx="1502679" cy="1440000"/>
          </a:xfrm>
          <a:prstGeom prst="ellipse">
            <a:avLst/>
          </a:prstGeom>
          <a:solidFill>
            <a:srgbClr val="CB8BB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3" name="Elipse 62">
            <a:hlinkClick r:id="rId16" action="ppaction://hlinksldjump"/>
          </p:cNvPr>
          <p:cNvSpPr/>
          <p:nvPr/>
        </p:nvSpPr>
        <p:spPr>
          <a:xfrm>
            <a:off x="189001" y="3552025"/>
            <a:ext cx="1502679" cy="1440000"/>
          </a:xfrm>
          <a:prstGeom prst="ellipse">
            <a:avLst/>
          </a:prstGeom>
          <a:solidFill>
            <a:srgbClr val="EF1D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8" name="Elipse 67">
            <a:hlinkClick r:id="rId17" action="ppaction://hlinksldjump"/>
          </p:cNvPr>
          <p:cNvSpPr/>
          <p:nvPr/>
        </p:nvSpPr>
        <p:spPr>
          <a:xfrm>
            <a:off x="166660" y="5264261"/>
            <a:ext cx="1502679" cy="1440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8" name="Elipse 77">
            <a:hlinkClick r:id="rId18" action="ppaction://hlinksldjump"/>
          </p:cNvPr>
          <p:cNvSpPr/>
          <p:nvPr/>
        </p:nvSpPr>
        <p:spPr>
          <a:xfrm>
            <a:off x="3838660" y="5215056"/>
            <a:ext cx="1502679" cy="14400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7" name="Elipse 76">
            <a:hlinkClick r:id="rId19" action="ppaction://hlinksldjump"/>
          </p:cNvPr>
          <p:cNvSpPr/>
          <p:nvPr/>
        </p:nvSpPr>
        <p:spPr>
          <a:xfrm>
            <a:off x="2003410" y="5264261"/>
            <a:ext cx="1502679" cy="1440000"/>
          </a:xfrm>
          <a:prstGeom prst="ellipse">
            <a:avLst/>
          </a:prstGeom>
          <a:solidFill>
            <a:srgbClr val="2597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9" name="Elipse 78">
            <a:hlinkClick r:id="rId20" action="ppaction://hlinksldjump"/>
          </p:cNvPr>
          <p:cNvSpPr/>
          <p:nvPr/>
        </p:nvSpPr>
        <p:spPr>
          <a:xfrm>
            <a:off x="5687802" y="5264261"/>
            <a:ext cx="1502679" cy="1440000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0" name="Elipse 79">
            <a:hlinkClick r:id="rId21" action="ppaction://hlinksldjump"/>
          </p:cNvPr>
          <p:cNvSpPr/>
          <p:nvPr/>
        </p:nvSpPr>
        <p:spPr>
          <a:xfrm>
            <a:off x="7514259" y="5282173"/>
            <a:ext cx="1502679" cy="1440000"/>
          </a:xfrm>
          <a:prstGeom prst="ellipse">
            <a:avLst/>
          </a:prstGeom>
          <a:solidFill>
            <a:srgbClr val="D096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2874903" y="2825641"/>
            <a:ext cx="33941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8000" b="1" cap="none" spc="0" dirty="0" err="1" smtClean="0">
                <a:ln w="31550" cmpd="sng">
                  <a:solidFill>
                    <a:schemeClr val="tx1"/>
                  </a:soli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Colours</a:t>
            </a:r>
            <a:endParaRPr lang="pt-BR" sz="8000" b="1" cap="none" spc="0" dirty="0">
              <a:ln w="31550" cmpd="sng">
                <a:solidFill>
                  <a:schemeClr val="tx1"/>
                </a:soli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9" name="Square2"/>
          <p:cNvSpPr/>
          <p:nvPr/>
        </p:nvSpPr>
        <p:spPr>
          <a:xfrm>
            <a:off x="1836000" y="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4" name="Square1"/>
          <p:cNvSpPr/>
          <p:nvPr/>
        </p:nvSpPr>
        <p:spPr>
          <a:xfrm>
            <a:off x="0" y="-9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33" name="Square3"/>
          <p:cNvSpPr/>
          <p:nvPr/>
        </p:nvSpPr>
        <p:spPr>
          <a:xfrm>
            <a:off x="3672000" y="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37" name="Square4"/>
          <p:cNvSpPr/>
          <p:nvPr/>
        </p:nvSpPr>
        <p:spPr>
          <a:xfrm>
            <a:off x="5508000" y="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41" name="Square5"/>
          <p:cNvSpPr/>
          <p:nvPr/>
        </p:nvSpPr>
        <p:spPr>
          <a:xfrm>
            <a:off x="7344000" y="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42" name="Square10"/>
          <p:cNvSpPr/>
          <p:nvPr/>
        </p:nvSpPr>
        <p:spPr>
          <a:xfrm>
            <a:off x="7344000" y="1710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43" name="Square15"/>
          <p:cNvSpPr/>
          <p:nvPr/>
        </p:nvSpPr>
        <p:spPr>
          <a:xfrm>
            <a:off x="7344000" y="3420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10" name="Square6"/>
          <p:cNvSpPr/>
          <p:nvPr/>
        </p:nvSpPr>
        <p:spPr>
          <a:xfrm>
            <a:off x="0" y="1710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15" name="Square11"/>
          <p:cNvSpPr/>
          <p:nvPr/>
        </p:nvSpPr>
        <p:spPr>
          <a:xfrm>
            <a:off x="0" y="3420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20" name="Square16"/>
          <p:cNvSpPr/>
          <p:nvPr/>
        </p:nvSpPr>
        <p:spPr>
          <a:xfrm>
            <a:off x="0" y="5130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32" name="Square17"/>
          <p:cNvSpPr/>
          <p:nvPr/>
        </p:nvSpPr>
        <p:spPr>
          <a:xfrm>
            <a:off x="1836000" y="5130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36" name="Square18"/>
          <p:cNvSpPr/>
          <p:nvPr/>
        </p:nvSpPr>
        <p:spPr>
          <a:xfrm>
            <a:off x="3672000" y="5130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40" name="Square19"/>
          <p:cNvSpPr/>
          <p:nvPr/>
        </p:nvSpPr>
        <p:spPr>
          <a:xfrm>
            <a:off x="5508000" y="5130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  <p:sp>
        <p:nvSpPr>
          <p:cNvPr id="44" name="Square20"/>
          <p:cNvSpPr/>
          <p:nvPr/>
        </p:nvSpPr>
        <p:spPr>
          <a:xfrm>
            <a:off x="7344000" y="5130000"/>
            <a:ext cx="1836000" cy="1728000"/>
          </a:xfrm>
          <a:prstGeom prst="rect">
            <a:avLst/>
          </a:prstGeom>
          <a:blipFill>
            <a:blip r:embed="rId22"/>
            <a:stretch>
              <a:fillRect/>
            </a:stretch>
          </a:blipFill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en-GB" sz="3200" dirty="0">
                <a:ln w="1905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294027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29" grpId="0" animBg="1"/>
      <p:bldP spid="4" grpId="0" animBg="1"/>
      <p:bldP spid="33" grpId="0" animBg="1"/>
      <p:bldP spid="37" grpId="0" animBg="1"/>
      <p:bldP spid="41" grpId="0" animBg="1"/>
      <p:bldP spid="42" grpId="0" animBg="1"/>
      <p:bldP spid="43" grpId="0" animBg="1"/>
      <p:bldP spid="10" grpId="0" animBg="1"/>
      <p:bldP spid="15" grpId="0" animBg="1"/>
      <p:bldP spid="20" grpId="0" animBg="1"/>
      <p:bldP spid="32" grpId="0" animBg="1"/>
      <p:bldP spid="36" grpId="0" animBg="1"/>
      <p:bldP spid="40" grpId="0" animBg="1"/>
      <p:bldP spid="4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2567289" y="2060848"/>
            <a:ext cx="4248472" cy="413436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0" b="1" dirty="0" smtClean="0">
                <a:solidFill>
                  <a:schemeClr val="tx1"/>
                </a:solidFill>
              </a:rPr>
              <a:t>DARK BLUE</a:t>
            </a:r>
            <a:endParaRPr lang="pt-BR" sz="6000" b="1" dirty="0">
              <a:solidFill>
                <a:schemeClr val="tx1"/>
              </a:solidFill>
            </a:endParaRPr>
          </a:p>
        </p:txBody>
      </p:sp>
      <p:sp>
        <p:nvSpPr>
          <p:cNvPr id="6" name="Retângulo 5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402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ipse 5"/>
          <p:cNvSpPr/>
          <p:nvPr/>
        </p:nvSpPr>
        <p:spPr>
          <a:xfrm>
            <a:off x="2627784" y="2094077"/>
            <a:ext cx="4252725" cy="410113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BLA</a:t>
            </a:r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3635896" y="3636810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/>
              <a:t>WHITE</a:t>
            </a:r>
            <a:endParaRPr lang="pt-BR" sz="6000" b="1" dirty="0"/>
          </a:p>
        </p:txBody>
      </p:sp>
      <p:sp>
        <p:nvSpPr>
          <p:cNvPr id="5" name="Retângulo 4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761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ipse 5"/>
          <p:cNvSpPr/>
          <p:nvPr/>
        </p:nvSpPr>
        <p:spPr>
          <a:xfrm>
            <a:off x="2627784" y="2018744"/>
            <a:ext cx="4220313" cy="417646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635896" y="3573016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>
                <a:solidFill>
                  <a:schemeClr val="bg1"/>
                </a:solidFill>
              </a:rPr>
              <a:t>BLACK</a:t>
            </a:r>
            <a:endParaRPr lang="pt-BR" sz="6000" b="1" dirty="0">
              <a:solidFill>
                <a:schemeClr val="bg1"/>
              </a:solidFill>
            </a:endParaRPr>
          </a:p>
        </p:txBody>
      </p:sp>
      <p:sp>
        <p:nvSpPr>
          <p:cNvPr id="5" name="Retângulo 4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598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2483768" y="2016800"/>
            <a:ext cx="4248472" cy="4176464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131840" y="3573016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/>
              <a:t>ORANGE</a:t>
            </a:r>
            <a:endParaRPr lang="pt-BR" sz="6000" b="1" dirty="0"/>
          </a:p>
        </p:txBody>
      </p:sp>
      <p:sp>
        <p:nvSpPr>
          <p:cNvPr id="6" name="Retângulo 5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35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lipse 6"/>
          <p:cNvSpPr/>
          <p:nvPr/>
        </p:nvSpPr>
        <p:spPr>
          <a:xfrm>
            <a:off x="2699792" y="2009980"/>
            <a:ext cx="4248472" cy="417646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067944" y="3565465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/>
              <a:t>RED</a:t>
            </a:r>
            <a:endParaRPr lang="pt-BR" sz="6000" b="1" dirty="0"/>
          </a:p>
        </p:txBody>
      </p:sp>
      <p:sp>
        <p:nvSpPr>
          <p:cNvPr id="5" name="Retângulo 4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905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2843808" y="1977445"/>
            <a:ext cx="4223320" cy="417646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635896" y="3565465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/>
              <a:t>YELLOW</a:t>
            </a:r>
            <a:endParaRPr lang="pt-BR" sz="6000" b="1" dirty="0"/>
          </a:p>
        </p:txBody>
      </p:sp>
      <p:sp>
        <p:nvSpPr>
          <p:cNvPr id="6" name="Retângulo 5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827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A is for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/>
              <a:t>Apple</a:t>
            </a:r>
          </a:p>
        </p:txBody>
      </p:sp>
      <p:sp>
        <p:nvSpPr>
          <p:cNvPr id="12294" name="AutoShape 6" descr="9k="/>
          <p:cNvSpPr>
            <a:spLocks noChangeAspect="1" noChangeArrowheads="1"/>
          </p:cNvSpPr>
          <p:nvPr/>
        </p:nvSpPr>
        <p:spPr bwMode="auto">
          <a:xfrm>
            <a:off x="3338513" y="25050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2296" name="AutoShape 8" descr="9k="/>
          <p:cNvSpPr>
            <a:spLocks noChangeAspect="1" noChangeArrowheads="1"/>
          </p:cNvSpPr>
          <p:nvPr/>
        </p:nvSpPr>
        <p:spPr bwMode="auto">
          <a:xfrm>
            <a:off x="3338513" y="25050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pt-BR"/>
          </a:p>
        </p:txBody>
      </p:sp>
      <p:pic>
        <p:nvPicPr>
          <p:cNvPr id="64514" name="Picture 2" descr="Resultado de imagem para maça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36912"/>
            <a:ext cx="3848472" cy="38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sultado de imagem para seta de avançar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706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2825916" y="2016800"/>
            <a:ext cx="4220313" cy="4176464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635896" y="3573016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/>
              <a:t>PURPLE</a:t>
            </a:r>
            <a:endParaRPr lang="pt-BR" sz="6000" b="1" dirty="0"/>
          </a:p>
        </p:txBody>
      </p:sp>
      <p:sp>
        <p:nvSpPr>
          <p:cNvPr id="6" name="Retângulo 5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567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lipse 6"/>
          <p:cNvSpPr/>
          <p:nvPr/>
        </p:nvSpPr>
        <p:spPr>
          <a:xfrm>
            <a:off x="2627784" y="1991389"/>
            <a:ext cx="4232247" cy="4204001"/>
          </a:xfrm>
          <a:prstGeom prst="ellipse">
            <a:avLst/>
          </a:prstGeom>
          <a:solidFill>
            <a:srgbClr val="EF1D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851920" y="3573016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/>
              <a:t>PINK</a:t>
            </a:r>
            <a:endParaRPr lang="pt-BR" sz="6000" b="1" dirty="0"/>
          </a:p>
        </p:txBody>
      </p:sp>
      <p:sp>
        <p:nvSpPr>
          <p:cNvPr id="5" name="Retângulo 4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97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ipse 5"/>
          <p:cNvSpPr/>
          <p:nvPr/>
        </p:nvSpPr>
        <p:spPr>
          <a:xfrm>
            <a:off x="2627784" y="2018744"/>
            <a:ext cx="4220313" cy="417646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/>
          <p:cNvSpPr/>
          <p:nvPr/>
        </p:nvSpPr>
        <p:spPr>
          <a:xfrm>
            <a:off x="2627784" y="1989520"/>
            <a:ext cx="4220313" cy="4205687"/>
          </a:xfrm>
          <a:prstGeom prst="ellipse">
            <a:avLst/>
          </a:prstGeom>
          <a:solidFill>
            <a:srgbClr val="CB8BB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779912" y="3565465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/>
              <a:t>LILAC</a:t>
            </a:r>
            <a:endParaRPr lang="pt-BR" sz="6000" b="1" dirty="0"/>
          </a:p>
        </p:txBody>
      </p:sp>
      <p:sp>
        <p:nvSpPr>
          <p:cNvPr id="8" name="Retângulo 7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785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2627784" y="2036818"/>
            <a:ext cx="4225887" cy="4176464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203848" y="3212976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/>
              <a:t>LIGHT GREEN</a:t>
            </a:r>
            <a:endParaRPr lang="pt-BR" sz="6000" b="1" dirty="0"/>
          </a:p>
        </p:txBody>
      </p:sp>
      <p:sp>
        <p:nvSpPr>
          <p:cNvPr id="6" name="Retângulo 5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476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2771800" y="2060848"/>
            <a:ext cx="4220313" cy="4169903"/>
          </a:xfrm>
          <a:prstGeom prst="ellipse">
            <a:avLst/>
          </a:prstGeom>
          <a:solidFill>
            <a:srgbClr val="2597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347864" y="3284984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/>
              <a:t>LIGHT BLUE</a:t>
            </a:r>
            <a:endParaRPr lang="pt-BR" sz="6000" b="1" dirty="0"/>
          </a:p>
        </p:txBody>
      </p:sp>
      <p:sp>
        <p:nvSpPr>
          <p:cNvPr id="6" name="Retângulo 5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857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2595811" y="2018744"/>
            <a:ext cx="4342405" cy="417646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131840" y="3218200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/>
              <a:t>DARK</a:t>
            </a:r>
          </a:p>
          <a:p>
            <a:pPr algn="ctr"/>
            <a:r>
              <a:rPr lang="pt-BR" sz="6000" b="1" dirty="0" smtClean="0"/>
              <a:t>GREEN</a:t>
            </a:r>
            <a:endParaRPr lang="pt-BR" sz="6000" b="1" dirty="0"/>
          </a:p>
        </p:txBody>
      </p:sp>
      <p:sp>
        <p:nvSpPr>
          <p:cNvPr id="6" name="Retângulo 5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640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2675080" y="2028859"/>
            <a:ext cx="4201176" cy="4172029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779912" y="3573016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/>
              <a:t>GREY</a:t>
            </a:r>
            <a:endParaRPr lang="pt-BR" sz="6000" b="1" dirty="0"/>
          </a:p>
        </p:txBody>
      </p:sp>
      <p:sp>
        <p:nvSpPr>
          <p:cNvPr id="6" name="Retângulo 5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553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ipse 4"/>
          <p:cNvSpPr/>
          <p:nvPr/>
        </p:nvSpPr>
        <p:spPr>
          <a:xfrm>
            <a:off x="2843808" y="2018743"/>
            <a:ext cx="4228454" cy="4169903"/>
          </a:xfrm>
          <a:prstGeom prst="ellipse">
            <a:avLst/>
          </a:prstGeom>
          <a:solidFill>
            <a:srgbClr val="D0962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3635896" y="3637473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 dirty="0" smtClean="0"/>
              <a:t>BROWN</a:t>
            </a:r>
            <a:endParaRPr lang="pt-BR" sz="6000" b="1" dirty="0"/>
          </a:p>
        </p:txBody>
      </p:sp>
      <p:sp>
        <p:nvSpPr>
          <p:cNvPr id="6" name="Retângulo 5">
            <a:hlinkClick r:id="rId4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18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Task 10</a:t>
            </a: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1763688" y="1428736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err="1" smtClean="0"/>
              <a:t>Choose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the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correct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answer</a:t>
            </a:r>
            <a:r>
              <a:rPr lang="pt-BR" sz="2400" b="1" i="1" dirty="0" smtClean="0"/>
              <a:t>.</a:t>
            </a:r>
            <a:endParaRPr lang="pt-BR" sz="2400" b="1" i="1" dirty="0"/>
          </a:p>
        </p:txBody>
      </p:sp>
      <p:pic>
        <p:nvPicPr>
          <p:cNvPr id="1331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9" t="45455" r="35312" b="40341"/>
          <a:stretch/>
        </p:blipFill>
        <p:spPr bwMode="auto">
          <a:xfrm>
            <a:off x="2267744" y="3457041"/>
            <a:ext cx="5472608" cy="829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6" name="Picture 4" descr="http://www.clker.com/cliparts/9/1/1/6/12247849541307080526radacina_cursor_hand.svg.h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576" y="4001616"/>
            <a:ext cx="963551" cy="128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>
            <a:hlinkClick r:id="rId6" action="ppaction://hlinksldjump"/>
          </p:cNvPr>
          <p:cNvSpPr/>
          <p:nvPr/>
        </p:nvSpPr>
        <p:spPr>
          <a:xfrm rot="5400000">
            <a:off x="-1242392" y="1242393"/>
            <a:ext cx="4104456" cy="1619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10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01775"/>
            <a:ext cx="7772400" cy="1470025"/>
          </a:xfrm>
        </p:spPr>
        <p:txBody>
          <a:bodyPr/>
          <a:lstStyle/>
          <a:p>
            <a:r>
              <a:rPr lang="en-US" altLang="pt-BR" sz="10500" dirty="0" smtClean="0"/>
              <a:t>How about </a:t>
            </a:r>
            <a:r>
              <a:rPr lang="en-US" altLang="pt-BR" sz="10500" dirty="0"/>
              <a:t/>
            </a:r>
            <a:br>
              <a:rPr lang="en-US" altLang="pt-BR" sz="10500" dirty="0"/>
            </a:br>
            <a:r>
              <a:rPr lang="en-US" altLang="pt-BR" sz="10500" dirty="0" smtClean="0"/>
              <a:t>Fishing?</a:t>
            </a:r>
            <a:endParaRPr lang="en-US" altLang="pt-BR" sz="10500" dirty="0"/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0" y="4876800"/>
            <a:ext cx="9556750" cy="1470025"/>
            <a:chOff x="0" y="3072"/>
            <a:chExt cx="6020" cy="926"/>
          </a:xfrm>
        </p:grpSpPr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0" y="3072"/>
              <a:ext cx="3024" cy="912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t-BR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2996" y="3086"/>
              <a:ext cx="3024" cy="912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t-BR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pic>
        <p:nvPicPr>
          <p:cNvPr id="11279" name="wate3802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waterflow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0" name="Trop3802.wav">
            <a:hlinkClick r:id="" action="ppaction://media"/>
          </p:cNvPr>
          <p:cNvPicPr>
            <a:picLocks noRot="1" noChangeAspect="1" noChangeArrowheads="1"/>
          </p:cNvPicPr>
          <p:nvPr>
            <a:wavAudioFile r:embed="rId3" name="Tropical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2819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1" name="Picture 1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4861">
            <a:off x="8077200" y="55229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70" name="Group 6"/>
          <p:cNvGrpSpPr>
            <a:grpSpLocks/>
          </p:cNvGrpSpPr>
          <p:nvPr/>
        </p:nvGrpSpPr>
        <p:grpSpPr bwMode="auto">
          <a:xfrm>
            <a:off x="-1219200" y="5257800"/>
            <a:ext cx="10791825" cy="1454150"/>
            <a:chOff x="-768" y="3312"/>
            <a:chExt cx="6798" cy="916"/>
          </a:xfrm>
        </p:grpSpPr>
        <p:sp>
          <p:nvSpPr>
            <p:cNvPr id="11271" name="AutoShape 7"/>
            <p:cNvSpPr>
              <a:spLocks noChangeArrowheads="1"/>
            </p:cNvSpPr>
            <p:nvPr/>
          </p:nvSpPr>
          <p:spPr bwMode="auto">
            <a:xfrm>
              <a:off x="-768" y="3312"/>
              <a:ext cx="3408" cy="912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t-BR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272" name="AutoShape 8"/>
            <p:cNvSpPr>
              <a:spLocks noChangeArrowheads="1"/>
            </p:cNvSpPr>
            <p:nvPr/>
          </p:nvSpPr>
          <p:spPr bwMode="auto">
            <a:xfrm>
              <a:off x="2622" y="3316"/>
              <a:ext cx="3408" cy="912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t-BR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1273" name="Group 9"/>
          <p:cNvGrpSpPr>
            <a:grpSpLocks/>
          </p:cNvGrpSpPr>
          <p:nvPr/>
        </p:nvGrpSpPr>
        <p:grpSpPr bwMode="auto">
          <a:xfrm>
            <a:off x="-738188" y="5805488"/>
            <a:ext cx="11558588" cy="1457325"/>
            <a:chOff x="-465" y="3657"/>
            <a:chExt cx="7281" cy="918"/>
          </a:xfrm>
        </p:grpSpPr>
        <p:sp>
          <p:nvSpPr>
            <p:cNvPr id="11274" name="AutoShape 10"/>
            <p:cNvSpPr>
              <a:spLocks noChangeArrowheads="1"/>
            </p:cNvSpPr>
            <p:nvPr/>
          </p:nvSpPr>
          <p:spPr bwMode="auto">
            <a:xfrm>
              <a:off x="-465" y="3657"/>
              <a:ext cx="3648" cy="912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t-BR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275" name="AutoShape 11"/>
            <p:cNvSpPr>
              <a:spLocks noChangeArrowheads="1"/>
            </p:cNvSpPr>
            <p:nvPr/>
          </p:nvSpPr>
          <p:spPr bwMode="auto">
            <a:xfrm>
              <a:off x="3168" y="3663"/>
              <a:ext cx="3648" cy="912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t-BR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11276" name="Group 12"/>
          <p:cNvGrpSpPr>
            <a:grpSpLocks/>
          </p:cNvGrpSpPr>
          <p:nvPr/>
        </p:nvGrpSpPr>
        <p:grpSpPr bwMode="auto">
          <a:xfrm>
            <a:off x="-2057400" y="6400800"/>
            <a:ext cx="12182475" cy="914400"/>
            <a:chOff x="-1296" y="4032"/>
            <a:chExt cx="7674" cy="576"/>
          </a:xfrm>
        </p:grpSpPr>
        <p:sp>
          <p:nvSpPr>
            <p:cNvPr id="11277" name="AutoShape 13"/>
            <p:cNvSpPr>
              <a:spLocks noChangeArrowheads="1"/>
            </p:cNvSpPr>
            <p:nvPr/>
          </p:nvSpPr>
          <p:spPr bwMode="auto">
            <a:xfrm flipH="1">
              <a:off x="-1296" y="4032"/>
              <a:ext cx="3840" cy="57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t-BR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278" name="AutoShape 14"/>
            <p:cNvSpPr>
              <a:spLocks noChangeArrowheads="1"/>
            </p:cNvSpPr>
            <p:nvPr/>
          </p:nvSpPr>
          <p:spPr bwMode="auto">
            <a:xfrm flipH="1">
              <a:off x="2538" y="4032"/>
              <a:ext cx="3840" cy="576"/>
            </a:xfrm>
            <a:prstGeom prst="doubleWave">
              <a:avLst>
                <a:gd name="adj1" fmla="val 6500"/>
                <a:gd name="adj2" fmla="val 0"/>
              </a:avLst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t-BR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pic>
        <p:nvPicPr>
          <p:cNvPr id="11284" name="spla3802.wav">
            <a:hlinkClick r:id="" action="ppaction://media"/>
          </p:cNvPr>
          <p:cNvPicPr>
            <a:picLocks noRot="1" noChangeAspect="1" noChangeArrowheads="1"/>
          </p:cNvPicPr>
          <p:nvPr>
            <a:wavAudioFile r:embed="rId4" name="splash fish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2667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013958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77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12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8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18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8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8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36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36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36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360" fill="hold">
                                          <p:stCondLst>
                                            <p:cond delay="144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3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8" dur="3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3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3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34" presetClass="emph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7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1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34" presetClass="emph" presetSubtype="0" fill="hold" grpId="2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3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5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6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7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3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0" dur="3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1" dur="3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3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5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7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32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34" presetClass="emph" presetSubtype="0" fill="hold" grpId="3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9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1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2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3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44" presetClass="path" presetSubtype="0" accel="50000" decel="5000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Motion origin="layout" path="M 3.33333E-6 -4.44444E-6 L -0.15539 -0.30439 C -0.18941 -0.37314 -0.23664 -0.41111 -0.28733 -0.41111 C -0.34514 -0.41111 -0.3915 -0.37314 -0.42396 -0.30439 L -0.57917 -4.44444E-6 " pathEditMode="relative" rAng="0" ptsTypes="FffFF">
                                      <p:cBhvr>
                                        <p:cTn id="95" dur="2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58" y="-20556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8" presetClass="emph" presetSubtype="0" fill="hold" nodeType="withEffect">
                                  <p:stCondLst>
                                    <p:cond delay="9800"/>
                                  </p:stCondLst>
                                  <p:childTnLst>
                                    <p:animRot by="-3000000">
                                      <p:cBhvr>
                                        <p:cTn id="97" dur="8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1" presetClass="mediacall" presetSubtype="0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432" fill="hold"/>
                                        <p:tgtEl>
                                          <p:spTgt spid="112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9"/>
                </p:tgtEl>
              </p:cMediaNode>
            </p:audio>
            <p:audio>
              <p:cMediaNode>
                <p:cTn id="10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80"/>
                </p:tgtEl>
              </p:cMediaNode>
            </p:audio>
            <p:audio>
              <p:cMediaNode>
                <p:cTn id="10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84"/>
                </p:tgtEl>
              </p:cMediaNode>
            </p:audio>
          </p:childTnLst>
        </p:cTn>
      </p:par>
    </p:tnLst>
    <p:bldLst>
      <p:bldP spid="11266" grpId="0"/>
      <p:bldP spid="11266" grpId="1"/>
      <p:bldP spid="11266" grpId="2"/>
      <p:bldP spid="11266" grpId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B is for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/>
              <a:t>Book</a:t>
            </a:r>
          </a:p>
        </p:txBody>
      </p:sp>
      <p:sp>
        <p:nvSpPr>
          <p:cNvPr id="14342" name="AutoShape 6" descr="Z"/>
          <p:cNvSpPr>
            <a:spLocks noChangeAspect="1" noChangeArrowheads="1"/>
          </p:cNvSpPr>
          <p:nvPr/>
        </p:nvSpPr>
        <p:spPr bwMode="auto">
          <a:xfrm>
            <a:off x="3214688" y="2586038"/>
            <a:ext cx="2714625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pt-BR"/>
          </a:p>
        </p:txBody>
      </p:sp>
      <p:pic>
        <p:nvPicPr>
          <p:cNvPr id="63492" name="Picture 4" descr="Resultado de imagem para book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96458"/>
            <a:ext cx="6292080" cy="44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sultado de imagem para seta de avançar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985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6" name="Picture 24" descr="C:\Users\Nespoli\Downloads\pie-chart-835976_192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8" r="16821"/>
          <a:stretch/>
        </p:blipFill>
        <p:spPr bwMode="auto">
          <a:xfrm>
            <a:off x="3203849" y="4495800"/>
            <a:ext cx="2088232" cy="19223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686800" cy="1905000"/>
          </a:xfrm>
        </p:spPr>
        <p:txBody>
          <a:bodyPr/>
          <a:lstStyle/>
          <a:p>
            <a:r>
              <a:rPr lang="en-US" altLang="pt-BR" sz="8000" dirty="0" smtClean="0">
                <a:solidFill>
                  <a:schemeClr val="bg1"/>
                </a:solidFill>
              </a:rPr>
              <a:t>Which word is wrong?</a:t>
            </a:r>
            <a:endParaRPr lang="en-US" altLang="pt-BR" sz="8000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63352" y="3581400"/>
            <a:ext cx="3276600" cy="1295400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altLang="pt-BR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A. </a:t>
            </a:r>
            <a:r>
              <a:rPr lang="en-US" altLang="pt-BR" sz="4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FOURTY</a:t>
            </a:r>
            <a:endParaRPr lang="en-US" altLang="pt-BR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775792" y="3429000"/>
            <a:ext cx="3436168" cy="1066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004048" y="3583204"/>
            <a:ext cx="3338264" cy="11430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altLang="pt-BR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B. </a:t>
            </a:r>
            <a:r>
              <a:rPr lang="en-US" altLang="pt-BR" sz="4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FORTY</a:t>
            </a:r>
            <a:endParaRPr lang="en-US" altLang="pt-BR" sz="4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5018484" y="3429000"/>
            <a:ext cx="3240360" cy="1066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" name="Slide" r:id="rId5" imgW="4571831" imgH="3428932" progId="PowerPoint.Slide.8">
                  <p:embed/>
                </p:oleObj>
              </mc:Choice>
              <mc:Fallback>
                <p:oleObj name="Slide" r:id="rId5" imgW="4571831" imgH="3428932" progId="PowerPoint.Slide.8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5129" name="Object 9">
            <a:hlinkClick r:id="" action="ppaction://hlinkshowjump?jump=nextslid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628159"/>
              </p:ext>
            </p:extLst>
          </p:nvPr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" name="Slide" r:id="rId7" imgW="4570530" imgH="3427618" progId="PowerPoint.Slide.8">
                  <p:embed/>
                </p:oleObj>
              </mc:Choice>
              <mc:Fallback>
                <p:oleObj name="Slide" r:id="rId7" imgW="4570530" imgH="3427618" progId="PowerPoint.Slide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3987007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8195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8196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8196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197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198" name="Picture 6" descr="MCj0232521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MCj0233594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8201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202" name="spla3833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splash fish.wav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09506592"/>
      </p:ext>
    </p:extLst>
  </p:cSld>
  <p:clrMapOvr>
    <a:masterClrMapping/>
  </p:clrMapOvr>
  <p:transition advClick="0">
    <p:sndAc>
      <p:stSnd>
        <p:snd r:embed="rId4" name="splash fi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8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2"/>
                </p:tgtEl>
              </p:cMediaNode>
            </p:audio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7" name="Picture 21" descr="Portugal, Pavilhão, Mão, Nacional, Dedos, Patrióti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209" y="4365104"/>
            <a:ext cx="1707863" cy="231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686800" cy="1905000"/>
          </a:xfrm>
        </p:spPr>
        <p:txBody>
          <a:bodyPr/>
          <a:lstStyle/>
          <a:p>
            <a:r>
              <a:rPr lang="en-US" altLang="pt-BR" sz="8000" dirty="0" smtClean="0">
                <a:solidFill>
                  <a:schemeClr val="bg1"/>
                </a:solidFill>
              </a:rPr>
              <a:t>Which word is right?</a:t>
            </a:r>
            <a:endParaRPr lang="en-US" altLang="pt-BR" sz="8000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9168" y="3648092"/>
            <a:ext cx="4114800" cy="2209800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altLang="pt-BR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A. </a:t>
            </a:r>
            <a:r>
              <a:rPr lang="en-US" altLang="pt-BR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PORTUGESE</a:t>
            </a:r>
            <a:endParaRPr lang="en-US" altLang="pt-BR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95536" y="3573016"/>
            <a:ext cx="3763888" cy="2209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635896" y="3654152"/>
            <a:ext cx="5976664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pt-BR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B. </a:t>
            </a:r>
            <a:r>
              <a:rPr lang="en-US" altLang="pt-BR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PORTUGUESE</a:t>
            </a:r>
            <a:endParaRPr lang="en-US" altLang="pt-BR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603350" y="3573016"/>
            <a:ext cx="3929090" cy="1905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" name="Slide" r:id="rId5" imgW="4571831" imgH="3428932" progId="PowerPoint.Slide.8">
                  <p:embed/>
                </p:oleObj>
              </mc:Choice>
              <mc:Fallback>
                <p:oleObj name="Slide" r:id="rId5" imgW="4571831" imgH="3428932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9226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" name="Slide" r:id="rId7" imgW="4571831" imgH="3428932" progId="PowerPoint.Slide.8">
                  <p:embed/>
                </p:oleObj>
              </mc:Choice>
              <mc:Fallback>
                <p:oleObj name="Slide" r:id="rId7" imgW="4571831" imgH="3428932" progId="PowerPoint.Slide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4267702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10243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0244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10244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0245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46" name="Picture 6" descr="MCj0232521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10249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50" name="Picture 10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9989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1" name="spla383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lash fish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54389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102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51"/>
                </p:tgtEl>
              </p:cMediaNode>
            </p:audi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7" name="Picture 17" descr="Ponto De Interrogação, Perguntas Freqüentes, Respos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941168"/>
            <a:ext cx="1668662" cy="168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6763"/>
            <a:ext cx="8686800" cy="1905000"/>
          </a:xfrm>
        </p:spPr>
        <p:txBody>
          <a:bodyPr/>
          <a:lstStyle/>
          <a:p>
            <a:r>
              <a:rPr lang="en-US" altLang="pt-BR" sz="5400" dirty="0" smtClean="0">
                <a:solidFill>
                  <a:schemeClr val="bg1"/>
                </a:solidFill>
              </a:rPr>
              <a:t>Which letter is missing in EXIST__NCE ?</a:t>
            </a:r>
            <a:endParaRPr lang="en-US" altLang="pt-BR" sz="5400" dirty="0">
              <a:solidFill>
                <a:schemeClr val="bg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33664" y="3667472"/>
            <a:ext cx="4114800" cy="2209800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B. </a:t>
            </a:r>
            <a:r>
              <a:rPr lang="en-US" altLang="pt-BR" sz="4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Letter </a:t>
            </a: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endParaRPr lang="en-US" altLang="pt-BR" sz="4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741411" y="3645024"/>
            <a:ext cx="3935046" cy="11049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11560" y="3657600"/>
            <a:ext cx="3816424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A. Letter E</a:t>
            </a:r>
            <a:endParaRPr lang="en-US" altLang="pt-BR" sz="4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06853" y="3501008"/>
            <a:ext cx="4032448" cy="124891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8" name="Slide" r:id="rId4" imgW="4571831" imgH="3428932" progId="PowerPoint.Slide.8">
                  <p:embed/>
                </p:oleObj>
              </mc:Choice>
              <mc:Fallback>
                <p:oleObj name="Slide" r:id="rId4" imgW="4571831" imgH="3428932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2298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9" name="Slide" r:id="rId6" imgW="4571831" imgH="3428932" progId="PowerPoint.Slide.8">
                  <p:embed/>
                </p:oleObj>
              </mc:Choice>
              <mc:Fallback>
                <p:oleObj name="Slide" r:id="rId6" imgW="4571831" imgH="3428932" progId="PowerPoint.Slide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878244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6"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13315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3316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13316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3317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3318" name="Picture 6" descr="MCj0232521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MCj0233594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13321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3322" name="Picture 10" descr="MCj0233594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86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11" descr="MCj0233594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3434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spla3849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splash fish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124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spla3850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splash fish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434720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133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4"/>
                </p:tgtEl>
              </p:cMediaNode>
            </p:audio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5"/>
                </p:tgtEl>
              </p:cMediaNode>
            </p:audio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3" name="Picture 19" descr="Months and dates shown on a calendar whilst turning the pag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5"/>
          <a:stretch/>
        </p:blipFill>
        <p:spPr bwMode="auto">
          <a:xfrm>
            <a:off x="3320244" y="4797152"/>
            <a:ext cx="2664296" cy="17649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686800" cy="1905000"/>
          </a:xfrm>
        </p:spPr>
        <p:txBody>
          <a:bodyPr/>
          <a:lstStyle/>
          <a:p>
            <a:r>
              <a:rPr lang="en-US" altLang="pt-BR" sz="8000" dirty="0" smtClean="0">
                <a:solidFill>
                  <a:schemeClr val="bg1"/>
                </a:solidFill>
              </a:rPr>
              <a:t>Which is the correct spelling?</a:t>
            </a:r>
            <a:endParaRPr lang="en-US" altLang="pt-BR" sz="8000" dirty="0">
              <a:solidFill>
                <a:schemeClr val="bg1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33664" y="3573016"/>
            <a:ext cx="4114800" cy="2209800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B.TUSDAY</a:t>
            </a:r>
            <a:endParaRPr lang="en-US" altLang="pt-BR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652392" y="3501008"/>
            <a:ext cx="3952056" cy="132733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7544" y="3581400"/>
            <a:ext cx="3867472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A.TUESDAY</a:t>
            </a:r>
            <a:endParaRPr lang="en-US" altLang="pt-BR" sz="4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3528" y="3429000"/>
            <a:ext cx="4104456" cy="139934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4" name="Slide" r:id="rId4" imgW="4571831" imgH="3428932" progId="PowerPoint.Slide.8">
                  <p:embed/>
                </p:oleObj>
              </mc:Choice>
              <mc:Fallback>
                <p:oleObj name="Slide" r:id="rId4" imgW="4571831" imgH="3428932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4346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5" name="Slide" r:id="rId6" imgW="4571831" imgH="3428932" progId="PowerPoint.Slide.8">
                  <p:embed/>
                </p:oleObj>
              </mc:Choice>
              <mc:Fallback>
                <p:oleObj name="Slide" r:id="rId6" imgW="4571831" imgH="3428932" progId="PowerPoint.Slide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140982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4"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15363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5364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15364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5365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5366" name="Picture 6" descr="MCj0232521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15369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5370" name="Picture 10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86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1" name="Picture 11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267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7244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3" name="spla385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lash fish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97109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153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3"/>
                </p:tgtEl>
              </p:cMediaNode>
            </p:audio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9" name="Picture 21" descr="Word design &quot; A E I O U &quot; show English Vowel by letterpress on painted wooden background 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1" b="6669"/>
          <a:stretch/>
        </p:blipFill>
        <p:spPr bwMode="auto">
          <a:xfrm>
            <a:off x="3275856" y="4587318"/>
            <a:ext cx="2617727" cy="19380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803920"/>
            <a:ext cx="8686800" cy="1905000"/>
          </a:xfrm>
        </p:spPr>
        <p:txBody>
          <a:bodyPr/>
          <a:lstStyle/>
          <a:p>
            <a:r>
              <a:rPr lang="en-US" altLang="pt-BR" sz="6000" dirty="0" smtClean="0">
                <a:solidFill>
                  <a:schemeClr val="bg1"/>
                </a:solidFill>
              </a:rPr>
              <a:t>Which vowel is </a:t>
            </a:r>
            <a:br>
              <a:rPr lang="en-US" altLang="pt-BR" sz="6000" dirty="0" smtClean="0">
                <a:solidFill>
                  <a:schemeClr val="bg1"/>
                </a:solidFill>
              </a:rPr>
            </a:br>
            <a:r>
              <a:rPr lang="en-US" altLang="pt-BR" sz="6000" dirty="0" smtClean="0">
                <a:solidFill>
                  <a:schemeClr val="bg1"/>
                </a:solidFill>
              </a:rPr>
              <a:t>missing in</a:t>
            </a:r>
            <a:br>
              <a:rPr lang="en-US" altLang="pt-BR" sz="6000" dirty="0" smtClean="0">
                <a:solidFill>
                  <a:schemeClr val="bg1"/>
                </a:solidFill>
              </a:rPr>
            </a:br>
            <a:r>
              <a:rPr lang="en-US" altLang="pt-BR" sz="6000" dirty="0" smtClean="0">
                <a:solidFill>
                  <a:schemeClr val="bg1"/>
                </a:solidFill>
              </a:rPr>
              <a:t>D__C__MB__R ?</a:t>
            </a:r>
            <a:endParaRPr lang="en-US" altLang="pt-BR" sz="6000" dirty="0">
              <a:solidFill>
                <a:schemeClr val="bg1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3184" y="3581400"/>
            <a:ext cx="4114800" cy="2209800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altLang="pt-BR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A. VOWEL I</a:t>
            </a:r>
            <a:endParaRPr lang="en-US" altLang="pt-BR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9552" y="3573016"/>
            <a:ext cx="3600400" cy="11488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88024" y="3581400"/>
            <a:ext cx="3579440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pt-BR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B. VOWEL E</a:t>
            </a:r>
            <a:endParaRPr lang="en-US" altLang="pt-BR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004048" y="3501008"/>
            <a:ext cx="3312368" cy="12208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0" name="Slide" r:id="rId4" imgW="4571831" imgH="3428932" progId="PowerPoint.Slide.8">
                  <p:embed/>
                </p:oleObj>
              </mc:Choice>
              <mc:Fallback>
                <p:oleObj name="Slide" r:id="rId4" imgW="4571831" imgH="3428932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8442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" name="Slide" r:id="rId6" imgW="4571831" imgH="3428932" progId="PowerPoint.Slide.8">
                  <p:embed/>
                </p:oleObj>
              </mc:Choice>
              <mc:Fallback>
                <p:oleObj name="Slide" r:id="rId6" imgW="4571831" imgH="3428932" progId="PowerPoint.Slide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232136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19459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9460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19460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461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9462" name="Picture 6" descr="MCj0232521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19465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9466" name="Picture 10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9989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7" name="Picture 11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4561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8" name="Picture 12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9530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9" name="Picture 13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3705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0" name="spla386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lash fish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72227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194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7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C is for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 dirty="0" smtClean="0"/>
              <a:t>Cat</a:t>
            </a:r>
            <a:endParaRPr lang="en-GB" altLang="pt-BR" dirty="0"/>
          </a:p>
        </p:txBody>
      </p:sp>
      <p:pic>
        <p:nvPicPr>
          <p:cNvPr id="62466" name="Picture 2" descr="Resultado de imagem para cat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89" y="2749200"/>
            <a:ext cx="2232248" cy="383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m para seta de avançar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620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9" name="Picture 17" descr="Checkbox, Verificado, Seleção, Carrapato, Tudo Be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642" y="4483701"/>
            <a:ext cx="2044478" cy="204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59904"/>
            <a:ext cx="8686800" cy="1905000"/>
          </a:xfrm>
        </p:spPr>
        <p:txBody>
          <a:bodyPr/>
          <a:lstStyle/>
          <a:p>
            <a:r>
              <a:rPr lang="en-US" altLang="pt-BR" sz="7200" dirty="0">
                <a:solidFill>
                  <a:schemeClr val="bg1"/>
                </a:solidFill>
              </a:rPr>
              <a:t>W</a:t>
            </a:r>
            <a:r>
              <a:rPr lang="en-US" altLang="pt-BR" sz="7200" dirty="0" smtClean="0">
                <a:solidFill>
                  <a:schemeClr val="bg1"/>
                </a:solidFill>
              </a:rPr>
              <a:t>hich is correct?</a:t>
            </a:r>
            <a:endParaRPr lang="en-US" altLang="pt-BR" sz="7200" dirty="0">
              <a:solidFill>
                <a:schemeClr val="bg1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3968" y="3091408"/>
            <a:ext cx="4876800" cy="1273696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B.BEGGINING</a:t>
            </a:r>
            <a:endParaRPr lang="en-US" altLang="pt-BR" sz="4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796408" y="2852936"/>
            <a:ext cx="3952056" cy="129684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107504" y="3068960"/>
            <a:ext cx="4896544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A.BEGINNING</a:t>
            </a:r>
            <a:endParaRPr lang="en-US" altLang="pt-BR" sz="4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41040" y="2996952"/>
            <a:ext cx="4102968" cy="115282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0" name="Slide" r:id="rId4" imgW="4571831" imgH="3428932" progId="PowerPoint.Slide.8">
                  <p:embed/>
                </p:oleObj>
              </mc:Choice>
              <mc:Fallback>
                <p:oleObj name="Slide" r:id="rId4" imgW="4571831" imgH="3428932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0490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1" name="Slide" r:id="rId6" imgW="4571831" imgH="3428932" progId="PowerPoint.Slide.8">
                  <p:embed/>
                </p:oleObj>
              </mc:Choice>
              <mc:Fallback>
                <p:oleObj name="Slide" r:id="rId6" imgW="4571831" imgH="3428932" progId="PowerPoint.Slide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848519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8"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21507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1508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21508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1509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1510" name="Picture 6" descr="MCj0232521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21513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1514" name="Picture 10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86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5" name="Picture 11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267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6" name="Picture 12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7609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7" name="Picture 13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2181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8" name="Picture 14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7150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20" name="spla386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lash fish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02720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215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20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875928"/>
            <a:ext cx="8686800" cy="1905000"/>
          </a:xfrm>
        </p:spPr>
        <p:txBody>
          <a:bodyPr/>
          <a:lstStyle/>
          <a:p>
            <a:r>
              <a:rPr lang="en-US" altLang="pt-BR" sz="6600" dirty="0" smtClean="0">
                <a:solidFill>
                  <a:schemeClr val="bg1"/>
                </a:solidFill>
              </a:rPr>
              <a:t>Complete: Do you like watching _____ fiction movies?</a:t>
            </a:r>
            <a:endParaRPr lang="en-US" altLang="pt-BR" sz="6600" dirty="0">
              <a:solidFill>
                <a:schemeClr val="bg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3811488"/>
            <a:ext cx="4114800" cy="2209800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A.SCINCE</a:t>
            </a:r>
            <a:endParaRPr lang="en-US" altLang="pt-BR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95536" y="3789040"/>
            <a:ext cx="3456384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02832" y="3870176"/>
            <a:ext cx="3657600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B.SCIENCE</a:t>
            </a:r>
            <a:endParaRPr lang="en-US" altLang="pt-BR" sz="4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645496" y="3861048"/>
            <a:ext cx="3958952" cy="10328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4" name="Slide" r:id="rId3" imgW="4571831" imgH="3428932" progId="PowerPoint.Slide.8">
                  <p:embed/>
                </p:oleObj>
              </mc:Choice>
              <mc:Fallback>
                <p:oleObj name="Slide" r:id="rId3" imgW="4571831" imgH="3428932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2538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5" name="Slide" r:id="rId5" imgW="4571831" imgH="3428932" progId="PowerPoint.Slide.8">
                  <p:embed/>
                </p:oleObj>
              </mc:Choice>
              <mc:Fallback>
                <p:oleObj name="Slide" r:id="rId5" imgW="4571831" imgH="3428932" progId="PowerPoint.Slide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33" name="Picture 17" descr="Flask in scientist hand with test tubes 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70"/>
          <a:stretch/>
        </p:blipFill>
        <p:spPr bwMode="auto">
          <a:xfrm>
            <a:off x="3131840" y="4916335"/>
            <a:ext cx="2592288" cy="1713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00929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5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6"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23555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3556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23556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3557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3558" name="Picture 6" descr="MCj0232521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23561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3562" name="Picture 10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830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3" name="Picture 11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303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4" name="Picture 12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684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5" name="Picture 13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1784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6" name="Picture 14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5991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7" name="Picture 15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0563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8" name="spla388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lash fish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02257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235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8"/>
                </p:tgtEl>
              </p:cMediaNode>
            </p:audi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7" name="Picture 17" descr="Termômetro, Calor, 40, Weathe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9" r="34908"/>
          <a:stretch/>
        </p:blipFill>
        <p:spPr bwMode="auto">
          <a:xfrm>
            <a:off x="3707904" y="4220014"/>
            <a:ext cx="1251518" cy="2377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686800" cy="1905000"/>
          </a:xfrm>
        </p:spPr>
        <p:txBody>
          <a:bodyPr/>
          <a:lstStyle/>
          <a:p>
            <a:r>
              <a:rPr lang="en-US" altLang="pt-BR" sz="5400" dirty="0" smtClean="0">
                <a:solidFill>
                  <a:schemeClr val="bg1"/>
                </a:solidFill>
              </a:rPr>
              <a:t>Complete: </a:t>
            </a:r>
            <a:br>
              <a:rPr lang="en-US" altLang="pt-BR" sz="5400" dirty="0" smtClean="0">
                <a:solidFill>
                  <a:schemeClr val="bg1"/>
                </a:solidFill>
              </a:rPr>
            </a:br>
            <a:r>
              <a:rPr lang="en-US" altLang="pt-BR" sz="5400" dirty="0" smtClean="0">
                <a:solidFill>
                  <a:schemeClr val="bg1"/>
                </a:solidFill>
              </a:rPr>
              <a:t>The ________ is great.</a:t>
            </a:r>
            <a:endParaRPr lang="en-US" altLang="pt-BR" sz="5400" dirty="0">
              <a:solidFill>
                <a:schemeClr val="bg1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3068960"/>
            <a:ext cx="4557464" cy="2209800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A.WETHER</a:t>
            </a:r>
            <a:endParaRPr lang="en-US" altLang="pt-BR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95536" y="2924944"/>
            <a:ext cx="3835896" cy="11049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83968" y="3150096"/>
            <a:ext cx="4659560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B.WEATHER</a:t>
            </a:r>
            <a:endParaRPr lang="en-US" altLang="pt-BR" sz="4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572000" y="3068960"/>
            <a:ext cx="4176464" cy="9608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8" name="Slide" r:id="rId4" imgW="4571831" imgH="3428932" progId="PowerPoint.Slide.8">
                  <p:embed/>
                </p:oleObj>
              </mc:Choice>
              <mc:Fallback>
                <p:oleObj name="Slide" r:id="rId4" imgW="4571831" imgH="3428932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4586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9" name="Slide" r:id="rId6" imgW="4571831" imgH="3428932" progId="PowerPoint.Slide.8">
                  <p:embed/>
                </p:oleObj>
              </mc:Choice>
              <mc:Fallback>
                <p:oleObj name="Slide" r:id="rId6" imgW="4571831" imgH="3428932" progId="PowerPoint.Slide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17669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5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5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4"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25603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5604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25604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5605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5606" name="Picture 6" descr="MCj0232521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7" name="Picture 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25609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5610" name="Picture 10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830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1" name="Picture 11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303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2" name="Picture 12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684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3" name="Picture 13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1784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4" name="Picture 14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5991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5" name="Picture 15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0563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6" name="Picture 16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124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7" name="spla388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lash fish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81918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256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17"/>
                </p:tgtEl>
              </p:cMediaNode>
            </p:audio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1" name="Picture 17" descr="Tartaruga, Água, Blindado, Concha De Tartaruga, Lo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426" y="4725144"/>
            <a:ext cx="2494174" cy="17978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6592" y="533400"/>
            <a:ext cx="9023920" cy="1905000"/>
          </a:xfrm>
        </p:spPr>
        <p:txBody>
          <a:bodyPr/>
          <a:lstStyle/>
          <a:p>
            <a:r>
              <a:rPr lang="en-US" altLang="pt-BR" sz="6600" dirty="0" smtClean="0">
                <a:solidFill>
                  <a:schemeClr val="bg1"/>
                </a:solidFill>
              </a:rPr>
              <a:t>Complete the word: TORTO____.</a:t>
            </a:r>
            <a:endParaRPr lang="en-US" altLang="pt-BR" sz="6600" dirty="0">
              <a:solidFill>
                <a:schemeClr val="bg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3581400"/>
            <a:ext cx="4114800" cy="1143744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A. ESE</a:t>
            </a:r>
            <a:endParaRPr lang="en-US" altLang="pt-BR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168152" y="3501008"/>
            <a:ext cx="2683768" cy="13681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3581400"/>
            <a:ext cx="3276600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B. ISE</a:t>
            </a:r>
            <a:endParaRPr lang="en-US" altLang="pt-BR" sz="4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5334000" y="3573016"/>
            <a:ext cx="2590800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2" name="Slide" r:id="rId4" imgW="4571831" imgH="3428932" progId="PowerPoint.Slide.8">
                  <p:embed/>
                </p:oleObj>
              </mc:Choice>
              <mc:Fallback>
                <p:oleObj name="Slide" r:id="rId4" imgW="4571831" imgH="3428932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6634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3" name="Slide" r:id="rId6" imgW="4571831" imgH="3428932" progId="PowerPoint.Slide.8">
                  <p:embed/>
                </p:oleObj>
              </mc:Choice>
              <mc:Fallback>
                <p:oleObj name="Slide" r:id="rId6" imgW="4571831" imgH="3428932" progId="PowerPoint.Slide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40584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2"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27651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7652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27652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7653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7654" name="Picture 6" descr="MCj0232521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27657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7658" name="Picture 10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830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9" name="Picture 11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303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0" name="Picture 12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684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1" name="Picture 13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1784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2" name="Picture 14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5991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3" name="Picture 15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0563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4" name="Picture 16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124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5" name="Picture 1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1430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6" name="spla388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lash fish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56383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276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66"/>
                </p:tgtEl>
              </p:cMediaNode>
            </p:audio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59904"/>
            <a:ext cx="8686800" cy="1905000"/>
          </a:xfrm>
        </p:spPr>
        <p:txBody>
          <a:bodyPr/>
          <a:lstStyle/>
          <a:p>
            <a:r>
              <a:rPr lang="en-US" altLang="pt-BR" sz="8000" dirty="0" smtClean="0">
                <a:solidFill>
                  <a:schemeClr val="bg1"/>
                </a:solidFill>
              </a:rPr>
              <a:t>The plural of knife is …</a:t>
            </a:r>
            <a:endParaRPr lang="en-US" altLang="pt-BR" sz="8000" dirty="0">
              <a:solidFill>
                <a:schemeClr val="bg1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5192" y="3284984"/>
            <a:ext cx="4114800" cy="2209800"/>
          </a:xfrm>
          <a:solidFill>
            <a:srgbClr val="FFFF00">
              <a:alpha val="0"/>
            </a:srgb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A. KNIFES</a:t>
            </a:r>
            <a:endParaRPr lang="en-US" altLang="pt-BR" sz="20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20080" y="3284984"/>
            <a:ext cx="3835896" cy="123663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88024" y="3294112"/>
            <a:ext cx="3651448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altLang="pt-BR" sz="4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B. KNIVES</a:t>
            </a:r>
            <a:endParaRPr lang="en-US" altLang="pt-BR" sz="4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716016" y="3212976"/>
            <a:ext cx="3816424" cy="13086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-9144000" y="0"/>
          <a:ext cx="9144000" cy="685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" name="Slide" r:id="rId4" imgW="4571831" imgH="3428932" progId="PowerPoint.Slide.8">
                  <p:embed/>
                </p:oleObj>
              </mc:Choice>
              <mc:Fallback>
                <p:oleObj name="Slide" r:id="rId4" imgW="4571831" imgH="3428932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144000" y="0"/>
                        <a:ext cx="9144000" cy="685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1719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28682" name="Object 10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9144000" y="4763"/>
          <a:ext cx="914400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" name="Slide" r:id="rId6" imgW="4571831" imgH="3428932" progId="PowerPoint.Slide.8">
                  <p:embed/>
                </p:oleObj>
              </mc:Choice>
              <mc:Fallback>
                <p:oleObj name="Slide" r:id="rId6" imgW="4571831" imgH="3428932" progId="PowerPoint.Slide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0" y="4763"/>
                        <a:ext cx="9144000" cy="685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70" name="Picture 82" descr="Resultado de imagem para faca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499494"/>
            <a:ext cx="1892152" cy="1892152"/>
          </a:xfrm>
          <a:prstGeom prst="roundRect">
            <a:avLst>
              <a:gd name="adj" fmla="val 5592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57765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99167 -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8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6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-1 -0.0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6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167 -0.01065 L -0.00833 2.96296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0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0"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1143000" y="4876800"/>
            <a:ext cx="2057400" cy="914400"/>
            <a:chOff x="720" y="3072"/>
            <a:chExt cx="1296" cy="576"/>
          </a:xfrm>
        </p:grpSpPr>
        <p:sp>
          <p:nvSpPr>
            <p:cNvPr id="29699" name="Rectangle 3" descr="Medium wood"/>
            <p:cNvSpPr>
              <a:spLocks noChangeArrowheads="1"/>
            </p:cNvSpPr>
            <p:nvPr/>
          </p:nvSpPr>
          <p:spPr bwMode="auto">
            <a:xfrm rot="16200000">
              <a:off x="1080" y="2712"/>
              <a:ext cx="576" cy="129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pt-BR" altLang="pt-BR" sz="3200" smtClean="0">
                <a:solidFill>
                  <a:srgbClr val="000000"/>
                </a:solidFill>
                <a:latin typeface="Gill Sans MT" pitchFamily="34" charset="0"/>
              </a:endParaRP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9700" name="Ink 4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898" y="3189"/>
                <a:ext cx="878" cy="315"/>
              </p14:xfrm>
            </p:contentPart>
          </mc:Choice>
          <mc:Fallback xmlns="">
            <p:pic>
              <p:nvPicPr>
                <p:cNvPr id="29700" name="Ink 4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4" y="3165"/>
                  <a:ext cx="926" cy="36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9701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9702" name="Picture 6" descr="MCj0232521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3" name="Picture 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altLang="pt-BR" sz="6600"/>
              <a:t>Scoring</a:t>
            </a:r>
          </a:p>
        </p:txBody>
      </p:sp>
      <p:sp>
        <p:nvSpPr>
          <p:cNvPr id="29705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9706" name="Picture 10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830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7" name="Picture 11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303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8" name="Picture 12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684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9" name="Picture 13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1784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0" name="Picture 14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5991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1" name="Picture 15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0563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2" name="Picture 16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124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3" name="Picture 17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1430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4" name="Picture 18" descr="MCj0233594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7620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5" name="spla14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lash fish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72899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297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D is for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pt-BR" dirty="0"/>
              <a:t>Door</a:t>
            </a:r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Open door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092" y="2060848"/>
            <a:ext cx="5363212" cy="536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851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 descr="Medium wood"/>
          <p:cNvSpPr>
            <a:spLocks noChangeArrowheads="1"/>
          </p:cNvSpPr>
          <p:nvPr/>
        </p:nvSpPr>
        <p:spPr bwMode="auto">
          <a:xfrm>
            <a:off x="7772400" y="457200"/>
            <a:ext cx="1371600" cy="61722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9702" name="Picture 6" descr="MCj0232521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19"/>
          <a:stretch>
            <a:fillRect/>
          </a:stretch>
        </p:blipFill>
        <p:spPr bwMode="auto">
          <a:xfrm flipH="1">
            <a:off x="7010400" y="1676400"/>
            <a:ext cx="2133600" cy="16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3" name="Picture 7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505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8868" y="2617787"/>
            <a:ext cx="7772400" cy="1470025"/>
          </a:xfrm>
        </p:spPr>
        <p:txBody>
          <a:bodyPr/>
          <a:lstStyle/>
          <a:p>
            <a:r>
              <a:rPr lang="en-US" altLang="pt-BR" sz="6600" dirty="0" smtClean="0"/>
              <a:t>Good job!</a:t>
            </a:r>
            <a:endParaRPr lang="en-US" altLang="pt-BR" sz="6600" dirty="0"/>
          </a:p>
        </p:txBody>
      </p:sp>
      <p:sp>
        <p:nvSpPr>
          <p:cNvPr id="29705" name="Rectangle 9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36512" y="-27384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9706" name="Picture 10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830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7" name="Picture 11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303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8" name="Picture 12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6847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9" name="Picture 13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178425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0" name="Picture 14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5991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1" name="Picture 15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056313"/>
            <a:ext cx="9906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2" name="Picture 16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1242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3" name="Picture 17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1430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4" name="Picture 18" descr="MCj023359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762000"/>
            <a:ext cx="990600" cy="49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5" name="spla14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lash fish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3048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08627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2" fill="hold"/>
                                        <p:tgtEl>
                                          <p:spTgt spid="297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15"/>
                </p:tgtEl>
              </p:cMediaNode>
            </p:audio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1714488"/>
            <a:ext cx="1555676" cy="4849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Task 11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86454"/>
            <a:ext cx="8076895" cy="5269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857224" y="2300109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err="1" smtClean="0"/>
              <a:t>How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about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another</a:t>
            </a:r>
            <a:r>
              <a:rPr lang="pt-BR" sz="2400" b="1" i="1" dirty="0" smtClean="0"/>
              <a:t> game?</a:t>
            </a:r>
          </a:p>
          <a:p>
            <a:r>
              <a:rPr lang="pt-BR" sz="2400" b="1" i="1" dirty="0" err="1" smtClean="0"/>
              <a:t>Try</a:t>
            </a:r>
            <a:r>
              <a:rPr lang="pt-BR" sz="2400" b="1" i="1" dirty="0" smtClean="0"/>
              <a:t> to </a:t>
            </a:r>
            <a:r>
              <a:rPr lang="pt-BR" sz="2400" b="1" i="1" dirty="0" err="1" smtClean="0"/>
              <a:t>collect</a:t>
            </a:r>
            <a:r>
              <a:rPr lang="pt-BR" sz="2400" b="1" i="1" dirty="0" smtClean="0"/>
              <a:t> as </a:t>
            </a:r>
            <a:r>
              <a:rPr lang="pt-BR" sz="2400" b="1" i="1" dirty="0" err="1" smtClean="0"/>
              <a:t>many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right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letters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and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dots</a:t>
            </a:r>
            <a:r>
              <a:rPr lang="pt-BR" sz="2400" b="1" i="1" dirty="0" smtClean="0"/>
              <a:t> as </a:t>
            </a:r>
            <a:r>
              <a:rPr lang="pt-BR" sz="2400" b="1" i="1" dirty="0" err="1" smtClean="0"/>
              <a:t>possible</a:t>
            </a:r>
            <a:r>
              <a:rPr lang="pt-BR" sz="2400" b="1" i="1" dirty="0" smtClean="0"/>
              <a:t>. </a:t>
            </a:r>
          </a:p>
          <a:p>
            <a:endParaRPr lang="pt-BR" sz="2400" b="1" i="1" dirty="0" smtClean="0"/>
          </a:p>
        </p:txBody>
      </p:sp>
      <p:sp>
        <p:nvSpPr>
          <p:cNvPr id="1028" name="AutoShape 4" descr="Clique Em, Tag, Botão, Internet, Web, Negócios, Íc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1443" name="Picture 3" descr="C:\Users\DULCE\Downloads\pacman-148906_1280.png"/>
          <p:cNvPicPr>
            <a:picLocks noChangeAspect="1" noChangeArrowheads="1"/>
          </p:cNvPicPr>
          <p:nvPr/>
        </p:nvPicPr>
        <p:blipFill>
          <a:blip r:embed="rId2"/>
          <a:srcRect l="27344" t="18750" r="10937" b="51562"/>
          <a:stretch>
            <a:fillRect/>
          </a:stretch>
        </p:blipFill>
        <p:spPr bwMode="auto">
          <a:xfrm>
            <a:off x="1285852" y="4663966"/>
            <a:ext cx="5643602" cy="1357322"/>
          </a:xfrm>
          <a:prstGeom prst="rect">
            <a:avLst/>
          </a:prstGeom>
          <a:noFill/>
        </p:spPr>
      </p:pic>
      <p:pic>
        <p:nvPicPr>
          <p:cNvPr id="8" name="Picture 3" descr="C:\Users\DULCE\Downloads\click-978023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0459" y="5020016"/>
            <a:ext cx="855917" cy="857256"/>
          </a:xfrm>
          <a:prstGeom prst="rect">
            <a:avLst/>
          </a:prstGeom>
          <a:noFill/>
        </p:spPr>
      </p:pic>
      <p:sp>
        <p:nvSpPr>
          <p:cNvPr id="9" name="Retângulo 8"/>
          <p:cNvSpPr/>
          <p:nvPr/>
        </p:nvSpPr>
        <p:spPr>
          <a:xfrm>
            <a:off x="2904798" y="3543399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i="1" dirty="0" smtClean="0"/>
              <a:t>Game: </a:t>
            </a:r>
            <a:endParaRPr lang="pt-BR" sz="2400" b="1" i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6" t="42672" r="3185" b="43751"/>
          <a:stretch/>
        </p:blipFill>
        <p:spPr bwMode="auto">
          <a:xfrm>
            <a:off x="3987794" y="3284984"/>
            <a:ext cx="1592318" cy="993228"/>
          </a:xfrm>
          <a:prstGeom prst="roundRect">
            <a:avLst>
              <a:gd name="adj" fmla="val 16667"/>
            </a:avLst>
          </a:prstGeom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Retângulo 9">
            <a:hlinkClick r:id="rId6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72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3309" y="361219"/>
            <a:ext cx="6871724" cy="763525"/>
          </a:xfrm>
        </p:spPr>
        <p:txBody>
          <a:bodyPr/>
          <a:lstStyle/>
          <a:p>
            <a:pPr algn="l"/>
            <a:r>
              <a:rPr lang="en-US" dirty="0" smtClean="0"/>
              <a:t>Task 12</a:t>
            </a: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1763688" y="1052736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Listening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activity</a:t>
            </a:r>
            <a:r>
              <a:rPr lang="pt-BR" sz="2400" b="1" i="1" dirty="0" smtClean="0"/>
              <a:t>.</a:t>
            </a:r>
          </a:p>
          <a:p>
            <a:r>
              <a:rPr lang="pt-BR" sz="2400" b="1" i="1" dirty="0" smtClean="0"/>
              <a:t>Complete </a:t>
            </a:r>
            <a:r>
              <a:rPr lang="pt-BR" sz="2400" b="1" i="1" dirty="0" err="1" smtClean="0"/>
              <a:t>the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gaps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orally</a:t>
            </a:r>
            <a:r>
              <a:rPr lang="pt-BR" sz="2400" b="1" i="1" dirty="0" smtClean="0"/>
              <a:t>. </a:t>
            </a:r>
          </a:p>
        </p:txBody>
      </p:sp>
      <p:sp>
        <p:nvSpPr>
          <p:cNvPr id="6" name="Retângulo 5"/>
          <p:cNvSpPr/>
          <p:nvPr/>
        </p:nvSpPr>
        <p:spPr>
          <a:xfrm>
            <a:off x="2316764" y="3068960"/>
            <a:ext cx="6143668" cy="3447098"/>
          </a:xfrm>
          <a:prstGeom prst="rect">
            <a:avLst/>
          </a:prstGeom>
          <a:solidFill>
            <a:srgbClr val="FF9E1D"/>
          </a:solidFill>
          <a:ln w="19050">
            <a:solidFill>
              <a:srgbClr val="FF0000"/>
            </a:solidFill>
            <a:prstDash val="lgDashDot"/>
          </a:ln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sz="2400" dirty="0" smtClean="0">
                <a:latin typeface="Arial Black" pitchFamily="34" charset="0"/>
              </a:rPr>
              <a:t>E-mail certainly keeps me ________. I never used to write as many __________ as I do now. In the good old days before _______________, we wrote real letters, with ___________ and envelopes. I wrote one or two letters a ___________. But now, with e-mail, my in-box is never empty. </a:t>
            </a:r>
          </a:p>
          <a:p>
            <a:pPr algn="just">
              <a:spcBef>
                <a:spcPts val="1200"/>
              </a:spcBef>
            </a:pPr>
            <a:r>
              <a:rPr lang="en-US" sz="1600" b="1" i="1" dirty="0" smtClean="0"/>
              <a:t>Taken from: http://www.listenaminute.com/e/e-mail.html</a:t>
            </a:r>
            <a:endParaRPr lang="pt-BR" sz="1600" b="1" i="1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7164288" y="3039343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busy</a:t>
            </a:r>
            <a:endParaRPr lang="pt-BR" sz="24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555776" y="3759423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letters</a:t>
            </a:r>
            <a:endParaRPr lang="pt-BR" sz="24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5580112" y="4119463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computers</a:t>
            </a:r>
            <a:endParaRPr lang="pt-BR" sz="24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092280" y="4479503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endParaRPr lang="pt-BR" sz="24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427984" y="5199583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pt-BR" sz="24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tângulo 12">
            <a:hlinkClick r:id="rId6" action="ppaction://hlinksldjump"/>
          </p:cNvPr>
          <p:cNvSpPr/>
          <p:nvPr/>
        </p:nvSpPr>
        <p:spPr>
          <a:xfrm rot="5400000">
            <a:off x="-1162950" y="1119285"/>
            <a:ext cx="3873625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e-mail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67347" y="4887587"/>
            <a:ext cx="1345569" cy="1345569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1824202" y="2022749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i="1" dirty="0" smtClean="0">
                <a:solidFill>
                  <a:srgbClr val="0070C0"/>
                </a:solidFill>
              </a:rPr>
              <a:t>PAPER – WEAK – LADDERS </a:t>
            </a:r>
            <a:r>
              <a:rPr lang="pt-BR" sz="2400" b="1" i="1" dirty="0">
                <a:solidFill>
                  <a:srgbClr val="0070C0"/>
                </a:solidFill>
              </a:rPr>
              <a:t>–</a:t>
            </a:r>
            <a:r>
              <a:rPr lang="pt-BR" sz="2400" b="1" i="1" dirty="0" smtClean="0">
                <a:solidFill>
                  <a:srgbClr val="0070C0"/>
                </a:solidFill>
              </a:rPr>
              <a:t> COMPUTERS </a:t>
            </a:r>
          </a:p>
          <a:p>
            <a:pPr algn="ctr"/>
            <a:r>
              <a:rPr lang="pt-BR" sz="2400" b="1" i="1" dirty="0" smtClean="0">
                <a:solidFill>
                  <a:srgbClr val="0070C0"/>
                </a:solidFill>
              </a:rPr>
              <a:t>LETTERS – </a:t>
            </a:r>
            <a:r>
              <a:rPr lang="pt-BR" sz="2400" b="1" i="1" dirty="0">
                <a:solidFill>
                  <a:srgbClr val="0070C0"/>
                </a:solidFill>
              </a:rPr>
              <a:t>WEEK – BUSY </a:t>
            </a:r>
            <a:endParaRPr lang="pt-BR" sz="2400" b="1" i="1" dirty="0" smtClean="0">
              <a:solidFill>
                <a:srgbClr val="0070C0"/>
              </a:solidFill>
            </a:endParaRP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2316764" y="1988840"/>
            <a:ext cx="6143668" cy="914400"/>
          </a:xfrm>
          <a:prstGeom prst="roundRect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10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92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9" grpId="0"/>
      <p:bldP spid="10" grpId="0"/>
      <p:bldP spid="11" grpId="0"/>
      <p:bldP spid="12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1714488"/>
            <a:ext cx="1915716" cy="500066"/>
          </a:xfrm>
        </p:spPr>
        <p:txBody>
          <a:bodyPr>
            <a:normAutofit fontScale="90000"/>
          </a:bodyPr>
          <a:lstStyle/>
          <a:p>
            <a:r>
              <a:rPr lang="en-US" smtClean="0"/>
              <a:t>Task 13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86454"/>
            <a:ext cx="8076895" cy="5269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857224" y="2300109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b="1" i="1" dirty="0" smtClean="0"/>
              <a:t> </a:t>
            </a:r>
            <a:r>
              <a:rPr lang="pt-BR" sz="2400" b="1" i="1" dirty="0" err="1" smtClean="0"/>
              <a:t>Test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your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spelling</a:t>
            </a:r>
            <a:r>
              <a:rPr lang="pt-BR" sz="2400" b="1" i="1" dirty="0" smtClean="0"/>
              <a:t> </a:t>
            </a:r>
            <a:r>
              <a:rPr lang="pt-BR" sz="2400" b="1" i="1" dirty="0" err="1" smtClean="0"/>
              <a:t>skills</a:t>
            </a:r>
            <a:r>
              <a:rPr lang="pt-BR" sz="2400" b="1" i="1" dirty="0" smtClean="0"/>
              <a:t>.</a:t>
            </a:r>
          </a:p>
          <a:p>
            <a:endParaRPr lang="pt-BR" sz="2400" b="1" i="1" dirty="0" smtClean="0"/>
          </a:p>
        </p:txBody>
      </p:sp>
      <p:sp>
        <p:nvSpPr>
          <p:cNvPr id="1028" name="AutoShape 4" descr="Clique Em, Tag, Botão, Internet, Web, Negócios, Íc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3490" name="Picture 2" descr="C:\Users\DULCE\Downloads\spelling-998350_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214686"/>
            <a:ext cx="4071966" cy="2877947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3" descr="C:\Users\DULCE\Downloads\click-978023_1280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5141947"/>
            <a:ext cx="1000132" cy="10016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72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cliparthut.com/clip-arts/293/congratulations-you-did-it-quotes-2938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857364"/>
            <a:ext cx="6572328" cy="3286164"/>
          </a:xfrm>
          <a:prstGeom prst="roundRect">
            <a:avLst>
              <a:gd name="adj" fmla="val 16667"/>
            </a:avLst>
          </a:prstGeom>
          <a:ln w="57150">
            <a:solidFill>
              <a:srgbClr val="2597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Retângulo 2">
            <a:hlinkClick r:id="rId4" action="ppaction://hlinksldjump"/>
          </p:cNvPr>
          <p:cNvSpPr/>
          <p:nvPr/>
        </p:nvSpPr>
        <p:spPr>
          <a:xfrm rot="5400000">
            <a:off x="-1120689" y="1120690"/>
            <a:ext cx="3933057" cy="1691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1017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1714488"/>
            <a:ext cx="1255686" cy="4849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86454"/>
            <a:ext cx="8076895" cy="5269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028" name="AutoShape 4" descr="Clique Em, Tag, Botão, Internet, Web, Negócios, Íc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6" name="Título 8"/>
          <p:cNvSpPr txBox="1">
            <a:spLocks/>
          </p:cNvSpPr>
          <p:nvPr/>
        </p:nvSpPr>
        <p:spPr>
          <a:xfrm>
            <a:off x="1285852" y="2089411"/>
            <a:ext cx="6871724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Developed</a:t>
            </a:r>
            <a:r>
              <a:rPr kumimoji="0" lang="pt-BR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t-BR" sz="4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by</a:t>
            </a:r>
            <a:r>
              <a:rPr kumimoji="0" lang="pt-BR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Mayara Nespoli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mayaranespoli@gmail.com</a:t>
            </a:r>
            <a:r>
              <a:rPr kumimoji="0" lang="pt-B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749878" y="3280916"/>
            <a:ext cx="78545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pt-BR" b="1" dirty="0">
                <a:solidFill>
                  <a:srgbClr val="FF0000"/>
                </a:solidFill>
              </a:rPr>
              <a:t>Web sites:</a:t>
            </a:r>
          </a:p>
          <a:p>
            <a:r>
              <a:rPr lang="pt-BR" dirty="0">
                <a:hlinkClick r:id="rId3"/>
              </a:rPr>
              <a:t>http://www.free-power-point-templates.com/</a:t>
            </a:r>
            <a:r>
              <a:rPr lang="pt-BR" dirty="0"/>
              <a:t> </a:t>
            </a:r>
          </a:p>
          <a:p>
            <a:r>
              <a:rPr lang="pt-BR" dirty="0">
                <a:hlinkClick r:id="rId4"/>
              </a:rPr>
              <a:t>http://powerpointgames.wikispaces.com/PowerPoint+Game+Templates</a:t>
            </a:r>
            <a:r>
              <a:rPr lang="pt-BR" dirty="0"/>
              <a:t> </a:t>
            </a:r>
          </a:p>
          <a:p>
            <a:r>
              <a:rPr lang="pt-BR" dirty="0">
                <a:hlinkClick r:id="rId5"/>
              </a:rPr>
              <a:t>https://hotpot.uvic.ca/</a:t>
            </a:r>
            <a:r>
              <a:rPr lang="pt-BR" dirty="0"/>
              <a:t> </a:t>
            </a:r>
          </a:p>
          <a:p>
            <a:r>
              <a:rPr lang="pt-BR" dirty="0">
                <a:solidFill>
                  <a:srgbClr val="FF0000"/>
                </a:solidFill>
                <a:hlinkClick r:id="rId6"/>
              </a:rPr>
              <a:t>http://www.listenaminute.com/e/e-mail.mp3</a:t>
            </a:r>
            <a:r>
              <a:rPr lang="pt-BR" dirty="0">
                <a:solidFill>
                  <a:srgbClr val="FF0000"/>
                </a:solidFill>
              </a:rPr>
              <a:t> </a:t>
            </a:r>
          </a:p>
          <a:p>
            <a:r>
              <a:rPr lang="pt-BR" dirty="0">
                <a:solidFill>
                  <a:srgbClr val="FF0000"/>
                </a:solidFill>
                <a:hlinkClick r:id="rId7"/>
              </a:rPr>
              <a:t>http://www.wordcentral.com/games/alpha-bot.html</a:t>
            </a:r>
            <a:r>
              <a:rPr lang="pt-BR" dirty="0">
                <a:solidFill>
                  <a:srgbClr val="FF0000"/>
                </a:solidFill>
              </a:rPr>
              <a:t> </a:t>
            </a:r>
          </a:p>
          <a:p>
            <a:r>
              <a:rPr lang="pt-BR" dirty="0">
                <a:solidFill>
                  <a:srgbClr val="FF0000"/>
                </a:solidFill>
                <a:hlinkClick r:id="rId8"/>
              </a:rPr>
              <a:t>http://www.legasthenie-software.de/cgi-bin/wwwklex.prg</a:t>
            </a:r>
            <a:r>
              <a:rPr lang="pt-BR" dirty="0">
                <a:solidFill>
                  <a:srgbClr val="FF0000"/>
                </a:solidFill>
              </a:rPr>
              <a:t> </a:t>
            </a:r>
            <a:endParaRPr lang="pt-BR" dirty="0" smtClean="0">
              <a:solidFill>
                <a:srgbClr val="FF0000"/>
              </a:solidFill>
            </a:endParaRPr>
          </a:p>
          <a:p>
            <a:r>
              <a:rPr lang="pt-BR" dirty="0">
                <a:solidFill>
                  <a:srgbClr val="FF0000"/>
                </a:solidFill>
                <a:hlinkClick r:id="rId9"/>
              </a:rPr>
              <a:t>http://</a:t>
            </a:r>
            <a:r>
              <a:rPr lang="pt-BR" dirty="0" smtClean="0">
                <a:solidFill>
                  <a:srgbClr val="FF0000"/>
                </a:solidFill>
                <a:hlinkClick r:id="rId9"/>
              </a:rPr>
              <a:t>www.education.vic.gov.au/LANGUAGESONLINE/games/memory/index.htm</a:t>
            </a:r>
            <a:endParaRPr lang="pt-BR" dirty="0" smtClean="0">
              <a:solidFill>
                <a:srgbClr val="FF0000"/>
              </a:solidFill>
            </a:endParaRPr>
          </a:p>
          <a:p>
            <a:r>
              <a:rPr lang="pt-BR" dirty="0">
                <a:hlinkClick r:id="rId10"/>
              </a:rPr>
              <a:t>https://tekhnologic.wordpress.com/2016/12/27/10-powerpoint-games</a:t>
            </a:r>
            <a:r>
              <a:rPr lang="pt-BR" dirty="0" smtClean="0">
                <a:hlinkClick r:id="rId10"/>
              </a:rPr>
              <a:t>/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" name="Retângulo 6">
            <a:hlinkClick r:id="rId11" action="ppaction://hlinksldjump"/>
          </p:cNvPr>
          <p:cNvSpPr/>
          <p:nvPr/>
        </p:nvSpPr>
        <p:spPr>
          <a:xfrm>
            <a:off x="2699792" y="0"/>
            <a:ext cx="4104456" cy="155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72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pt-BR">
                <a:solidFill>
                  <a:schemeClr val="folHlink"/>
                </a:solidFill>
              </a:rPr>
              <a:t>E is for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7553" y="1901950"/>
            <a:ext cx="8076895" cy="4275740"/>
          </a:xfrm>
        </p:spPr>
        <p:txBody>
          <a:bodyPr/>
          <a:lstStyle/>
          <a:p>
            <a:pPr>
              <a:buFontTx/>
              <a:buNone/>
            </a:pPr>
            <a:r>
              <a:rPr lang="en-GB" altLang="pt-BR" dirty="0" smtClean="0"/>
              <a:t>Egg</a:t>
            </a:r>
            <a:endParaRPr lang="en-GB" altLang="pt-BR" dirty="0"/>
          </a:p>
        </p:txBody>
      </p:sp>
      <p:pic>
        <p:nvPicPr>
          <p:cNvPr id="6" name="Picture 2" descr="Resultado de imagem para seta de avançar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5733256"/>
            <a:ext cx="923905" cy="92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Fried egg PNG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37586"/>
            <a:ext cx="47625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hlinkClick r:id="rId5" action="ppaction://hlinksldjump"/>
          </p:cNvPr>
          <p:cNvSpPr/>
          <p:nvPr/>
        </p:nvSpPr>
        <p:spPr>
          <a:xfrm>
            <a:off x="2699792" y="1"/>
            <a:ext cx="4104456" cy="14127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03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" val="A"/>
  <p:tag name="POINTS" val="1"/>
  <p:tag name="TIME" val="15"/>
  <p:tag name="QUESTION" val="2"/>
  <p:tag name="TYPE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" val="15"/>
  <p:tag name="QUESTION" val="2"/>
  <p:tag name="TYPE" val="1"/>
  <p:tag name="ANSWER" val="A"/>
  <p:tag name="POINTS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" val="NONE"/>
  <p:tag name="POINTS" val="1"/>
  <p:tag name="TIME" val="15"/>
  <p:tag name="QUESTION" val="2"/>
  <p:tag name="TYPE" val="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66"/>
      </a:hlink>
      <a:folHlink>
        <a:srgbClr val="FFFFFF"/>
      </a:folHlink>
    </a:clrScheme>
    <a:fontScheme name="1_Default Design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61734</TotalTime>
  <Words>827</Words>
  <Application>Microsoft Office PowerPoint</Application>
  <PresentationFormat>Apresentação na tela (4:3)</PresentationFormat>
  <Paragraphs>384</Paragraphs>
  <Slides>85</Slides>
  <Notes>14</Notes>
  <HiddenSlides>0</HiddenSlides>
  <MMClips>43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85</vt:i4>
      </vt:variant>
    </vt:vector>
  </HeadingPairs>
  <TitlesOfParts>
    <vt:vector size="88" baseType="lpstr">
      <vt:lpstr>Office Theme</vt:lpstr>
      <vt:lpstr>1_Default Design</vt:lpstr>
      <vt:lpstr>Slide</vt:lpstr>
      <vt:lpstr>Apresentação do PowerPoint</vt:lpstr>
      <vt:lpstr>Apresentação do PowerPoint</vt:lpstr>
      <vt:lpstr>Apresentação do PowerPoint</vt:lpstr>
      <vt:lpstr>Choose a letter.</vt:lpstr>
      <vt:lpstr>A is for </vt:lpstr>
      <vt:lpstr>B is for</vt:lpstr>
      <vt:lpstr>C is for</vt:lpstr>
      <vt:lpstr>D is for</vt:lpstr>
      <vt:lpstr>E is for</vt:lpstr>
      <vt:lpstr>F is for</vt:lpstr>
      <vt:lpstr>G is for</vt:lpstr>
      <vt:lpstr>H is for</vt:lpstr>
      <vt:lpstr>I is for</vt:lpstr>
      <vt:lpstr>J is for</vt:lpstr>
      <vt:lpstr>K is for </vt:lpstr>
      <vt:lpstr>L is for </vt:lpstr>
      <vt:lpstr>M is for </vt:lpstr>
      <vt:lpstr>N is for</vt:lpstr>
      <vt:lpstr>O is for</vt:lpstr>
      <vt:lpstr>P is for </vt:lpstr>
      <vt:lpstr>Q is for</vt:lpstr>
      <vt:lpstr>R is for</vt:lpstr>
      <vt:lpstr>S is for</vt:lpstr>
      <vt:lpstr>T is for</vt:lpstr>
      <vt:lpstr>U is for</vt:lpstr>
      <vt:lpstr>V is for </vt:lpstr>
      <vt:lpstr>W is for </vt:lpstr>
      <vt:lpstr>X is for </vt:lpstr>
      <vt:lpstr>Y is for</vt:lpstr>
      <vt:lpstr>Z is for</vt:lpstr>
      <vt:lpstr>Apresentação do PowerPoint</vt:lpstr>
      <vt:lpstr>Task 3 </vt:lpstr>
      <vt:lpstr>Task 4</vt:lpstr>
      <vt:lpstr>Apresentação do PowerPoint</vt:lpstr>
      <vt:lpstr>Apresentação do PowerPoint</vt:lpstr>
      <vt:lpstr>Task 5</vt:lpstr>
      <vt:lpstr>Task 6 </vt:lpstr>
      <vt:lpstr>Task 7 </vt:lpstr>
      <vt:lpstr>Apresentação do PowerPoint</vt:lpstr>
      <vt:lpstr>Task 8 </vt:lpstr>
      <vt:lpstr>Apresentação do PowerPoint</vt:lpstr>
      <vt:lpstr>Task 9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Task 10</vt:lpstr>
      <vt:lpstr>How about  Fishing?</vt:lpstr>
      <vt:lpstr>Which word is wrong?</vt:lpstr>
      <vt:lpstr>Scoring</vt:lpstr>
      <vt:lpstr>Which word is right?</vt:lpstr>
      <vt:lpstr>Scoring</vt:lpstr>
      <vt:lpstr>Which letter is missing in EXIST__NCE ?</vt:lpstr>
      <vt:lpstr>Scoring</vt:lpstr>
      <vt:lpstr>Which is the correct spelling?</vt:lpstr>
      <vt:lpstr>Scoring</vt:lpstr>
      <vt:lpstr>Which vowel is  missing in D__C__MB__R ?</vt:lpstr>
      <vt:lpstr>Scoring</vt:lpstr>
      <vt:lpstr>Which is correct?</vt:lpstr>
      <vt:lpstr>Scoring</vt:lpstr>
      <vt:lpstr>Complete: Do you like watching _____ fiction movies?</vt:lpstr>
      <vt:lpstr>Scoring</vt:lpstr>
      <vt:lpstr>Complete:  The ________ is great.</vt:lpstr>
      <vt:lpstr>Scoring</vt:lpstr>
      <vt:lpstr>Complete the word: TORTO____.</vt:lpstr>
      <vt:lpstr>Scoring</vt:lpstr>
      <vt:lpstr>The plural of knife is …</vt:lpstr>
      <vt:lpstr>Scoring</vt:lpstr>
      <vt:lpstr>Good job!</vt:lpstr>
      <vt:lpstr>Task 11 </vt:lpstr>
      <vt:lpstr>Task 12</vt:lpstr>
      <vt:lpstr>Task 13 </vt:lpstr>
      <vt:lpstr>Apresentação do PowerPoint</vt:lpstr>
      <vt:lpstr>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Nespoli</dc:creator>
  <cp:lastModifiedBy>Nespoli</cp:lastModifiedBy>
  <cp:revision>247</cp:revision>
  <dcterms:created xsi:type="dcterms:W3CDTF">2013-08-21T19:17:07Z</dcterms:created>
  <dcterms:modified xsi:type="dcterms:W3CDTF">2017-10-05T22:12:01Z</dcterms:modified>
</cp:coreProperties>
</file>